
<file path=[Content_Types].xml><?xml version="1.0" encoding="utf-8"?>
<Types xmlns="http://schemas.openxmlformats.org/package/2006/content-types">
  <Default Extension="png" ContentType="image/png"/>
  <Default Extension="webm" ContentType="video/webm"/>
  <Default Extension="emf" ContentType="image/x-emf"/>
  <Default Extension="jpeg" ContentType="image/jpeg"/>
  <Default Extension="glb" ContentType="model/gltf.binary"/>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1.xml" ContentType="application/vnd.openxmlformats-officedocument.presentationml.tags+xml"/>
  <Override PartName="/ppt/notesSlides/notesSlide70.xml" ContentType="application/vnd.openxmlformats-officedocument.presentationml.notesSlide+xml"/>
  <Override PartName="/ppt/tags/tag2.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3.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4.xml" ContentType="application/vnd.openxmlformats-officedocument.presentationml.tag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5.xml" ContentType="application/vnd.openxmlformats-officedocument.presentationml.tags+xml"/>
  <Override PartName="/ppt/notesSlides/notesSlide78.xml" ContentType="application/vnd.openxmlformats-officedocument.presentationml.notesSlide+xml"/>
  <Override PartName="/ppt/tags/tag6.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3" r:id="rId1"/>
    <p:sldMasterId id="2147483676" r:id="rId2"/>
  </p:sldMasterIdLst>
  <p:notesMasterIdLst>
    <p:notesMasterId r:id="rId101"/>
  </p:notesMasterIdLst>
  <p:sldIdLst>
    <p:sldId id="259" r:id="rId3"/>
    <p:sldId id="647" r:id="rId4"/>
    <p:sldId id="385" r:id="rId5"/>
    <p:sldId id="344" r:id="rId6"/>
    <p:sldId id="649" r:id="rId7"/>
    <p:sldId id="389" r:id="rId8"/>
    <p:sldId id="648" r:id="rId9"/>
    <p:sldId id="650" r:id="rId10"/>
    <p:sldId id="651" r:id="rId11"/>
    <p:sldId id="652" r:id="rId12"/>
    <p:sldId id="653" r:id="rId13"/>
    <p:sldId id="654" r:id="rId14"/>
    <p:sldId id="655" r:id="rId15"/>
    <p:sldId id="656" r:id="rId16"/>
    <p:sldId id="657" r:id="rId17"/>
    <p:sldId id="658" r:id="rId18"/>
    <p:sldId id="390" r:id="rId19"/>
    <p:sldId id="394" r:id="rId20"/>
    <p:sldId id="386" r:id="rId21"/>
    <p:sldId id="347" r:id="rId22"/>
    <p:sldId id="391" r:id="rId23"/>
    <p:sldId id="392" r:id="rId24"/>
    <p:sldId id="662" r:id="rId25"/>
    <p:sldId id="393" r:id="rId26"/>
    <p:sldId id="345" r:id="rId27"/>
    <p:sldId id="661" r:id="rId28"/>
    <p:sldId id="396" r:id="rId29"/>
    <p:sldId id="395" r:id="rId30"/>
    <p:sldId id="660" r:id="rId31"/>
    <p:sldId id="659" r:id="rId32"/>
    <p:sldId id="348" r:id="rId33"/>
    <p:sldId id="349" r:id="rId34"/>
    <p:sldId id="260" r:id="rId35"/>
    <p:sldId id="355" r:id="rId36"/>
    <p:sldId id="353" r:id="rId37"/>
    <p:sldId id="354" r:id="rId38"/>
    <p:sldId id="356" r:id="rId39"/>
    <p:sldId id="360" r:id="rId40"/>
    <p:sldId id="358" r:id="rId41"/>
    <p:sldId id="359" r:id="rId42"/>
    <p:sldId id="361" r:id="rId43"/>
    <p:sldId id="363" r:id="rId44"/>
    <p:sldId id="366" r:id="rId45"/>
    <p:sldId id="364" r:id="rId46"/>
    <p:sldId id="365" r:id="rId47"/>
    <p:sldId id="367" r:id="rId48"/>
    <p:sldId id="378" r:id="rId49"/>
    <p:sldId id="375" r:id="rId50"/>
    <p:sldId id="372" r:id="rId51"/>
    <p:sldId id="381" r:id="rId52"/>
    <p:sldId id="382" r:id="rId53"/>
    <p:sldId id="374" r:id="rId54"/>
    <p:sldId id="398" r:id="rId55"/>
    <p:sldId id="397" r:id="rId56"/>
    <p:sldId id="399" r:id="rId57"/>
    <p:sldId id="400" r:id="rId58"/>
    <p:sldId id="402" r:id="rId59"/>
    <p:sldId id="401" r:id="rId60"/>
    <p:sldId id="403" r:id="rId61"/>
    <p:sldId id="404" r:id="rId62"/>
    <p:sldId id="405" r:id="rId63"/>
    <p:sldId id="406" r:id="rId64"/>
    <p:sldId id="407" r:id="rId65"/>
    <p:sldId id="666" r:id="rId66"/>
    <p:sldId id="667" r:id="rId67"/>
    <p:sldId id="665" r:id="rId68"/>
    <p:sldId id="664" r:id="rId69"/>
    <p:sldId id="408" r:id="rId70"/>
    <p:sldId id="542" r:id="rId71"/>
    <p:sldId id="631" r:id="rId72"/>
    <p:sldId id="559" r:id="rId73"/>
    <p:sldId id="562" r:id="rId74"/>
    <p:sldId id="565" r:id="rId75"/>
    <p:sldId id="566" r:id="rId76"/>
    <p:sldId id="572" r:id="rId77"/>
    <p:sldId id="668" r:id="rId78"/>
    <p:sldId id="574" r:id="rId79"/>
    <p:sldId id="575" r:id="rId80"/>
    <p:sldId id="522" r:id="rId81"/>
    <p:sldId id="594" r:id="rId82"/>
    <p:sldId id="633" r:id="rId83"/>
    <p:sldId id="592" r:id="rId84"/>
    <p:sldId id="593" r:id="rId85"/>
    <p:sldId id="637" r:id="rId86"/>
    <p:sldId id="638" r:id="rId87"/>
    <p:sldId id="599" r:id="rId88"/>
    <p:sldId id="611" r:id="rId89"/>
    <p:sldId id="663" r:id="rId90"/>
    <p:sldId id="628" r:id="rId91"/>
    <p:sldId id="640" r:id="rId92"/>
    <p:sldId id="641" r:id="rId93"/>
    <p:sldId id="642" r:id="rId94"/>
    <p:sldId id="643" r:id="rId95"/>
    <p:sldId id="644" r:id="rId96"/>
    <p:sldId id="645" r:id="rId97"/>
    <p:sldId id="646" r:id="rId98"/>
    <p:sldId id="669" r:id="rId99"/>
    <p:sldId id="377" r:id="rId10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石嘉禾" initials="石嘉禾" lastIdx="1" clrIdx="0"/>
  <p:cmAuthor id="2" name="Liu Ree" initials="LR"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53" autoAdjust="0"/>
    <p:restoredTop sz="71214" autoAdjust="0"/>
  </p:normalViewPr>
  <p:slideViewPr>
    <p:cSldViewPr snapToGrid="0">
      <p:cViewPr varScale="1">
        <p:scale>
          <a:sx n="89" d="100"/>
          <a:sy n="89" d="100"/>
        </p:scale>
        <p:origin x="14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microsoft.com/office/2016/11/relationships/changesInfo" Target="changesInfos/changesInfo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commentAuthors" Target="commentAuthor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沈 思远" userId="6c57cf419e8021b0" providerId="LiveId" clId="{525668FD-7EBA-4BD3-8875-DE772B45ADED}"/>
    <pc:docChg chg="undo custSel addSld delSld modSld sldOrd">
      <pc:chgData name="沈 思远" userId="6c57cf419e8021b0" providerId="LiveId" clId="{525668FD-7EBA-4BD3-8875-DE772B45ADED}" dt="2022-11-07T09:58:40.593" v="738" actId="20577"/>
      <pc:docMkLst>
        <pc:docMk/>
      </pc:docMkLst>
      <pc:sldChg chg="modSp mod">
        <pc:chgData name="沈 思远" userId="6c57cf419e8021b0" providerId="LiveId" clId="{525668FD-7EBA-4BD3-8875-DE772B45ADED}" dt="2022-11-07T09:58:40.593" v="738" actId="20577"/>
        <pc:sldMkLst>
          <pc:docMk/>
          <pc:sldMk cId="4250647211" sldId="259"/>
        </pc:sldMkLst>
        <pc:spChg chg="mod">
          <ac:chgData name="沈 思远" userId="6c57cf419e8021b0" providerId="LiveId" clId="{525668FD-7EBA-4BD3-8875-DE772B45ADED}" dt="2022-11-07T09:58:40.593" v="738" actId="20577"/>
          <ac:spMkLst>
            <pc:docMk/>
            <pc:sldMk cId="4250647211" sldId="259"/>
            <ac:spMk id="2" creationId="{00000000-0000-0000-0000-000000000000}"/>
          </ac:spMkLst>
        </pc:spChg>
      </pc:sldChg>
      <pc:sldChg chg="modSp mod">
        <pc:chgData name="沈 思远" userId="6c57cf419e8021b0" providerId="LiveId" clId="{525668FD-7EBA-4BD3-8875-DE772B45ADED}" dt="2022-11-06T14:37:03.930" v="225" actId="20577"/>
        <pc:sldMkLst>
          <pc:docMk/>
          <pc:sldMk cId="1357136558" sldId="344"/>
        </pc:sldMkLst>
        <pc:spChg chg="mod">
          <ac:chgData name="沈 思远" userId="6c57cf419e8021b0" providerId="LiveId" clId="{525668FD-7EBA-4BD3-8875-DE772B45ADED}" dt="2022-11-06T14:37:03.930" v="225" actId="20577"/>
          <ac:spMkLst>
            <pc:docMk/>
            <pc:sldMk cId="1357136558" sldId="344"/>
            <ac:spMk id="2" creationId="{E7790860-062B-4DBC-B1E8-6D467C0F6DCA}"/>
          </ac:spMkLst>
        </pc:spChg>
      </pc:sldChg>
      <pc:sldChg chg="ord">
        <pc:chgData name="沈 思远" userId="6c57cf419e8021b0" providerId="LiveId" clId="{525668FD-7EBA-4BD3-8875-DE772B45ADED}" dt="2022-11-07T07:17:53.340" v="585"/>
        <pc:sldMkLst>
          <pc:docMk/>
          <pc:sldMk cId="796497939" sldId="347"/>
        </pc:sldMkLst>
      </pc:sldChg>
      <pc:sldChg chg="add">
        <pc:chgData name="沈 思远" userId="6c57cf419e8021b0" providerId="LiveId" clId="{525668FD-7EBA-4BD3-8875-DE772B45ADED}" dt="2022-11-07T08:03:50.875" v="596"/>
        <pc:sldMkLst>
          <pc:docMk/>
          <pc:sldMk cId="683240582" sldId="348"/>
        </pc:sldMkLst>
      </pc:sldChg>
      <pc:sldChg chg="add">
        <pc:chgData name="沈 思远" userId="6c57cf419e8021b0" providerId="LiveId" clId="{525668FD-7EBA-4BD3-8875-DE772B45ADED}" dt="2022-11-07T08:03:50.875" v="596"/>
        <pc:sldMkLst>
          <pc:docMk/>
          <pc:sldMk cId="1537198977" sldId="349"/>
        </pc:sldMkLst>
      </pc:sldChg>
      <pc:sldChg chg="addSp delSp modSp mod">
        <pc:chgData name="沈 思远" userId="6c57cf419e8021b0" providerId="LiveId" clId="{525668FD-7EBA-4BD3-8875-DE772B45ADED}" dt="2022-09-01T11:07:10.386" v="109" actId="1076"/>
        <pc:sldMkLst>
          <pc:docMk/>
          <pc:sldMk cId="1802513764" sldId="377"/>
        </pc:sldMkLst>
        <pc:spChg chg="mod">
          <ac:chgData name="沈 思远" userId="6c57cf419e8021b0" providerId="LiveId" clId="{525668FD-7EBA-4BD3-8875-DE772B45ADED}" dt="2022-09-01T11:03:22.228" v="18" actId="20577"/>
          <ac:spMkLst>
            <pc:docMk/>
            <pc:sldMk cId="1802513764" sldId="377"/>
            <ac:spMk id="2" creationId="{E7790860-062B-4DBC-B1E8-6D467C0F6DCA}"/>
          </ac:spMkLst>
        </pc:spChg>
        <pc:spChg chg="add mod">
          <ac:chgData name="沈 思远" userId="6c57cf419e8021b0" providerId="LiveId" clId="{525668FD-7EBA-4BD3-8875-DE772B45ADED}" dt="2022-09-01T11:07:10.386" v="109" actId="1076"/>
          <ac:spMkLst>
            <pc:docMk/>
            <pc:sldMk cId="1802513764" sldId="377"/>
            <ac:spMk id="4" creationId="{E5ACC5C1-9958-633D-26ED-6BA247FC8CA4}"/>
          </ac:spMkLst>
        </pc:spChg>
        <pc:spChg chg="del">
          <ac:chgData name="沈 思远" userId="6c57cf419e8021b0" providerId="LiveId" clId="{525668FD-7EBA-4BD3-8875-DE772B45ADED}" dt="2022-09-01T11:03:59.162" v="19" actId="478"/>
          <ac:spMkLst>
            <pc:docMk/>
            <pc:sldMk cId="1802513764" sldId="377"/>
            <ac:spMk id="6" creationId="{6D3BAB01-512A-44DA-A145-F3C4A00A38EA}"/>
          </ac:spMkLst>
        </pc:spChg>
      </pc:sldChg>
      <pc:sldChg chg="modSp mod">
        <pc:chgData name="沈 思远" userId="6c57cf419e8021b0" providerId="LiveId" clId="{525668FD-7EBA-4BD3-8875-DE772B45ADED}" dt="2022-11-07T06:30:45.524" v="286" actId="1076"/>
        <pc:sldMkLst>
          <pc:docMk/>
          <pc:sldMk cId="3847399145" sldId="385"/>
        </pc:sldMkLst>
        <pc:spChg chg="mod">
          <ac:chgData name="沈 思远" userId="6c57cf419e8021b0" providerId="LiveId" clId="{525668FD-7EBA-4BD3-8875-DE772B45ADED}" dt="2022-11-07T06:30:45.524" v="286" actId="1076"/>
          <ac:spMkLst>
            <pc:docMk/>
            <pc:sldMk cId="3847399145" sldId="385"/>
            <ac:spMk id="4" creationId="{A5E80101-C6B2-419E-ABC5-60E036CCD8DB}"/>
          </ac:spMkLst>
        </pc:spChg>
        <pc:spChg chg="mod">
          <ac:chgData name="沈 思远" userId="6c57cf419e8021b0" providerId="LiveId" clId="{525668FD-7EBA-4BD3-8875-DE772B45ADED}" dt="2022-11-07T06:30:45.524" v="286" actId="1076"/>
          <ac:spMkLst>
            <pc:docMk/>
            <pc:sldMk cId="3847399145" sldId="385"/>
            <ac:spMk id="7" creationId="{934843BB-8900-46FA-9BFA-D002F836FC33}"/>
          </ac:spMkLst>
        </pc:spChg>
        <pc:picChg chg="mod">
          <ac:chgData name="沈 思远" userId="6c57cf419e8021b0" providerId="LiveId" clId="{525668FD-7EBA-4BD3-8875-DE772B45ADED}" dt="2022-11-07T06:30:45.524" v="286" actId="1076"/>
          <ac:picMkLst>
            <pc:docMk/>
            <pc:sldMk cId="3847399145" sldId="385"/>
            <ac:picMk id="1026" creationId="{298A75C8-15BF-4782-9E3E-ED3EEBD58742}"/>
          </ac:picMkLst>
        </pc:picChg>
        <pc:picChg chg="mod">
          <ac:chgData name="沈 思远" userId="6c57cf419e8021b0" providerId="LiveId" clId="{525668FD-7EBA-4BD3-8875-DE772B45ADED}" dt="2022-11-07T06:30:45.524" v="286" actId="1076"/>
          <ac:picMkLst>
            <pc:docMk/>
            <pc:sldMk cId="3847399145" sldId="385"/>
            <ac:picMk id="1028" creationId="{AB43CB99-3544-4342-9FF1-319F18D1AE3C}"/>
          </ac:picMkLst>
        </pc:picChg>
      </pc:sldChg>
      <pc:sldChg chg="ord">
        <pc:chgData name="沈 思远" userId="6c57cf419e8021b0" providerId="LiveId" clId="{525668FD-7EBA-4BD3-8875-DE772B45ADED}" dt="2022-11-07T07:17:39.691" v="581"/>
        <pc:sldMkLst>
          <pc:docMk/>
          <pc:sldMk cId="3406451572" sldId="386"/>
        </pc:sldMkLst>
      </pc:sldChg>
      <pc:sldChg chg="addSp modSp mod ord modNotesTx">
        <pc:chgData name="沈 思远" userId="6c57cf419e8021b0" providerId="LiveId" clId="{525668FD-7EBA-4BD3-8875-DE772B45ADED}" dt="2022-11-07T06:56:12.948" v="438" actId="1076"/>
        <pc:sldMkLst>
          <pc:docMk/>
          <pc:sldMk cId="2488233107" sldId="389"/>
        </pc:sldMkLst>
        <pc:spChg chg="add mod">
          <ac:chgData name="沈 思远" userId="6c57cf419e8021b0" providerId="LiveId" clId="{525668FD-7EBA-4BD3-8875-DE772B45ADED}" dt="2022-11-07T06:56:12.948" v="438" actId="1076"/>
          <ac:spMkLst>
            <pc:docMk/>
            <pc:sldMk cId="2488233107" sldId="389"/>
            <ac:spMk id="3" creationId="{7AB08CDB-BAFD-DF59-4DC6-1D4C758CDAA9}"/>
          </ac:spMkLst>
        </pc:spChg>
        <pc:picChg chg="mod">
          <ac:chgData name="沈 思远" userId="6c57cf419e8021b0" providerId="LiveId" clId="{525668FD-7EBA-4BD3-8875-DE772B45ADED}" dt="2022-11-07T06:36:17.216" v="300" actId="1076"/>
          <ac:picMkLst>
            <pc:docMk/>
            <pc:sldMk cId="2488233107" sldId="389"/>
            <ac:picMk id="7" creationId="{24EB1368-DECA-40F1-BFCE-9DBA2E56A879}"/>
          </ac:picMkLst>
        </pc:picChg>
      </pc:sldChg>
      <pc:sldChg chg="modSp mod ord modShow">
        <pc:chgData name="沈 思远" userId="6c57cf419e8021b0" providerId="LiveId" clId="{525668FD-7EBA-4BD3-8875-DE772B45ADED}" dt="2022-11-07T06:38:10.283" v="327" actId="729"/>
        <pc:sldMkLst>
          <pc:docMk/>
          <pc:sldMk cId="3157153129" sldId="390"/>
        </pc:sldMkLst>
        <pc:spChg chg="mod">
          <ac:chgData name="沈 思远" userId="6c57cf419e8021b0" providerId="LiveId" clId="{525668FD-7EBA-4BD3-8875-DE772B45ADED}" dt="2022-09-15T10:41:58.592" v="216" actId="20577"/>
          <ac:spMkLst>
            <pc:docMk/>
            <pc:sldMk cId="3157153129" sldId="390"/>
            <ac:spMk id="11" creationId="{D1543DE8-9D09-49C8-AFF3-422A6B150011}"/>
          </ac:spMkLst>
        </pc:spChg>
      </pc:sldChg>
      <pc:sldChg chg="modSp mod ord">
        <pc:chgData name="沈 思远" userId="6c57cf419e8021b0" providerId="LiveId" clId="{525668FD-7EBA-4BD3-8875-DE772B45ADED}" dt="2022-11-07T07:18:39.360" v="591" actId="1076"/>
        <pc:sldMkLst>
          <pc:docMk/>
          <pc:sldMk cId="3497791219" sldId="391"/>
        </pc:sldMkLst>
        <pc:grpChg chg="mod">
          <ac:chgData name="沈 思远" userId="6c57cf419e8021b0" providerId="LiveId" clId="{525668FD-7EBA-4BD3-8875-DE772B45ADED}" dt="2022-11-07T07:18:37.290" v="590" actId="1076"/>
          <ac:grpSpMkLst>
            <pc:docMk/>
            <pc:sldMk cId="3497791219" sldId="391"/>
            <ac:grpSpMk id="5" creationId="{E6A37744-8959-417E-9831-353E4D303513}"/>
          </ac:grpSpMkLst>
        </pc:grpChg>
        <pc:picChg chg="mod modCrop">
          <ac:chgData name="沈 思远" userId="6c57cf419e8021b0" providerId="LiveId" clId="{525668FD-7EBA-4BD3-8875-DE772B45ADED}" dt="2022-11-07T07:18:39.360" v="591" actId="1076"/>
          <ac:picMkLst>
            <pc:docMk/>
            <pc:sldMk cId="3497791219" sldId="391"/>
            <ac:picMk id="8" creationId="{871762CB-8EA8-4565-87EB-592EA9E96279}"/>
          </ac:picMkLst>
        </pc:picChg>
      </pc:sldChg>
      <pc:sldChg chg="modSp mod">
        <pc:chgData name="沈 思远" userId="6c57cf419e8021b0" providerId="LiveId" clId="{525668FD-7EBA-4BD3-8875-DE772B45ADED}" dt="2022-11-07T08:01:31.255" v="595" actId="1076"/>
        <pc:sldMkLst>
          <pc:docMk/>
          <pc:sldMk cId="934240750" sldId="395"/>
        </pc:sldMkLst>
        <pc:spChg chg="mod">
          <ac:chgData name="沈 思远" userId="6c57cf419e8021b0" providerId="LiveId" clId="{525668FD-7EBA-4BD3-8875-DE772B45ADED}" dt="2022-11-07T08:01:31.255" v="595" actId="1076"/>
          <ac:spMkLst>
            <pc:docMk/>
            <pc:sldMk cId="934240750" sldId="395"/>
            <ac:spMk id="9" creationId="{99557D84-AF1E-4F63-90BB-C272D4980C5F}"/>
          </ac:spMkLst>
        </pc:spChg>
      </pc:sldChg>
      <pc:sldChg chg="modSp mod">
        <pc:chgData name="沈 思远" userId="6c57cf419e8021b0" providerId="LiveId" clId="{525668FD-7EBA-4BD3-8875-DE772B45ADED}" dt="2022-11-07T07:58:34.952" v="594" actId="1076"/>
        <pc:sldMkLst>
          <pc:docMk/>
          <pc:sldMk cId="777119919" sldId="396"/>
        </pc:sldMkLst>
        <pc:picChg chg="mod">
          <ac:chgData name="沈 思远" userId="6c57cf419e8021b0" providerId="LiveId" clId="{525668FD-7EBA-4BD3-8875-DE772B45ADED}" dt="2022-11-07T07:58:34.952" v="594" actId="1076"/>
          <ac:picMkLst>
            <pc:docMk/>
            <pc:sldMk cId="777119919" sldId="396"/>
            <ac:picMk id="3" creationId="{6803BC5B-1293-4F53-A1A0-DFE6C0C433A9}"/>
          </ac:picMkLst>
        </pc:picChg>
      </pc:sldChg>
      <pc:sldChg chg="add">
        <pc:chgData name="沈 思远" userId="6c57cf419e8021b0" providerId="LiveId" clId="{525668FD-7EBA-4BD3-8875-DE772B45ADED}" dt="2022-11-07T08:07:03.468" v="600"/>
        <pc:sldMkLst>
          <pc:docMk/>
          <pc:sldMk cId="1581087886" sldId="401"/>
        </pc:sldMkLst>
      </pc:sldChg>
      <pc:sldChg chg="add">
        <pc:chgData name="沈 思远" userId="6c57cf419e8021b0" providerId="LiveId" clId="{525668FD-7EBA-4BD3-8875-DE772B45ADED}" dt="2022-11-07T08:07:03.468" v="600"/>
        <pc:sldMkLst>
          <pc:docMk/>
          <pc:sldMk cId="1812898640" sldId="402"/>
        </pc:sldMkLst>
      </pc:sldChg>
      <pc:sldChg chg="add">
        <pc:chgData name="沈 思远" userId="6c57cf419e8021b0" providerId="LiveId" clId="{525668FD-7EBA-4BD3-8875-DE772B45ADED}" dt="2022-11-07T08:07:03.468" v="600"/>
        <pc:sldMkLst>
          <pc:docMk/>
          <pc:sldMk cId="1419560442" sldId="403"/>
        </pc:sldMkLst>
      </pc:sldChg>
      <pc:sldChg chg="add">
        <pc:chgData name="沈 思远" userId="6c57cf419e8021b0" providerId="LiveId" clId="{525668FD-7EBA-4BD3-8875-DE772B45ADED}" dt="2022-11-07T08:07:03.468" v="600"/>
        <pc:sldMkLst>
          <pc:docMk/>
          <pc:sldMk cId="380475797" sldId="404"/>
        </pc:sldMkLst>
      </pc:sldChg>
      <pc:sldChg chg="add">
        <pc:chgData name="沈 思远" userId="6c57cf419e8021b0" providerId="LiveId" clId="{525668FD-7EBA-4BD3-8875-DE772B45ADED}" dt="2022-11-07T08:07:03.468" v="600"/>
        <pc:sldMkLst>
          <pc:docMk/>
          <pc:sldMk cId="4224786048" sldId="405"/>
        </pc:sldMkLst>
      </pc:sldChg>
      <pc:sldChg chg="add">
        <pc:chgData name="沈 思远" userId="6c57cf419e8021b0" providerId="LiveId" clId="{525668FD-7EBA-4BD3-8875-DE772B45ADED}" dt="2022-11-07T08:07:03.468" v="600"/>
        <pc:sldMkLst>
          <pc:docMk/>
          <pc:sldMk cId="2617749245" sldId="406"/>
        </pc:sldMkLst>
      </pc:sldChg>
      <pc:sldChg chg="addSp delSp modSp add mod">
        <pc:chgData name="沈 思远" userId="6c57cf419e8021b0" providerId="LiveId" clId="{525668FD-7EBA-4BD3-8875-DE772B45ADED}" dt="2022-09-15T10:36:41.403" v="152" actId="20577"/>
        <pc:sldMkLst>
          <pc:docMk/>
          <pc:sldMk cId="126188390" sldId="647"/>
        </pc:sldMkLst>
        <pc:spChg chg="mod">
          <ac:chgData name="沈 思远" userId="6c57cf419e8021b0" providerId="LiveId" clId="{525668FD-7EBA-4BD3-8875-DE772B45ADED}" dt="2022-09-15T10:36:41.403" v="152" actId="20577"/>
          <ac:spMkLst>
            <pc:docMk/>
            <pc:sldMk cId="126188390" sldId="647"/>
            <ac:spMk id="4" creationId="{A5E80101-C6B2-419E-ABC5-60E036CCD8DB}"/>
          </ac:spMkLst>
        </pc:spChg>
        <pc:spChg chg="del">
          <ac:chgData name="沈 思远" userId="6c57cf419e8021b0" providerId="LiveId" clId="{525668FD-7EBA-4BD3-8875-DE772B45ADED}" dt="2022-09-15T10:36:13.255" v="139" actId="478"/>
          <ac:spMkLst>
            <pc:docMk/>
            <pc:sldMk cId="126188390" sldId="647"/>
            <ac:spMk id="7" creationId="{934843BB-8900-46FA-9BFA-D002F836FC33}"/>
          </ac:spMkLst>
        </pc:spChg>
        <pc:picChg chg="add mod">
          <ac:chgData name="沈 思远" userId="6c57cf419e8021b0" providerId="LiveId" clId="{525668FD-7EBA-4BD3-8875-DE772B45ADED}" dt="2022-09-15T10:36:24.352" v="146" actId="1076"/>
          <ac:picMkLst>
            <pc:docMk/>
            <pc:sldMk cId="126188390" sldId="647"/>
            <ac:picMk id="3" creationId="{3B43AC27-1ECB-3D43-5B70-F29F6279D5A4}"/>
          </ac:picMkLst>
        </pc:picChg>
        <pc:picChg chg="del">
          <ac:chgData name="沈 思远" userId="6c57cf419e8021b0" providerId="LiveId" clId="{525668FD-7EBA-4BD3-8875-DE772B45ADED}" dt="2022-09-15T10:36:01.425" v="132" actId="478"/>
          <ac:picMkLst>
            <pc:docMk/>
            <pc:sldMk cId="126188390" sldId="647"/>
            <ac:picMk id="1026" creationId="{298A75C8-15BF-4782-9E3E-ED3EEBD58742}"/>
          </ac:picMkLst>
        </pc:picChg>
        <pc:picChg chg="del">
          <ac:chgData name="沈 思远" userId="6c57cf419e8021b0" providerId="LiveId" clId="{525668FD-7EBA-4BD3-8875-DE772B45ADED}" dt="2022-09-15T10:36:02.612" v="133" actId="478"/>
          <ac:picMkLst>
            <pc:docMk/>
            <pc:sldMk cId="126188390" sldId="647"/>
            <ac:picMk id="1028" creationId="{AB43CB99-3544-4342-9FF1-319F18D1AE3C}"/>
          </ac:picMkLst>
        </pc:picChg>
      </pc:sldChg>
      <pc:sldChg chg="addSp delSp modSp add mod ord modNotesTx">
        <pc:chgData name="沈 思远" userId="6c57cf419e8021b0" providerId="LiveId" clId="{525668FD-7EBA-4BD3-8875-DE772B45ADED}" dt="2022-11-07T06:51:35.501" v="368"/>
        <pc:sldMkLst>
          <pc:docMk/>
          <pc:sldMk cId="136691294" sldId="648"/>
        </pc:sldMkLst>
        <pc:spChg chg="mod">
          <ac:chgData name="沈 思远" userId="6c57cf419e8021b0" providerId="LiveId" clId="{525668FD-7EBA-4BD3-8875-DE772B45ADED}" dt="2022-11-06T14:47:05.812" v="245" actId="20577"/>
          <ac:spMkLst>
            <pc:docMk/>
            <pc:sldMk cId="136691294" sldId="648"/>
            <ac:spMk id="2" creationId="{E7790860-062B-4DBC-B1E8-6D467C0F6DCA}"/>
          </ac:spMkLst>
        </pc:spChg>
        <pc:spChg chg="del mod">
          <ac:chgData name="沈 思远" userId="6c57cf419e8021b0" providerId="LiveId" clId="{525668FD-7EBA-4BD3-8875-DE772B45ADED}" dt="2022-11-06T14:47:40.989" v="247" actId="478"/>
          <ac:spMkLst>
            <pc:docMk/>
            <pc:sldMk cId="136691294" sldId="648"/>
            <ac:spMk id="3" creationId="{65E0B6B0-5F73-4E97-8BBA-57F3FA0B7BF6}"/>
          </ac:spMkLst>
        </pc:spChg>
        <pc:spChg chg="add mod">
          <ac:chgData name="沈 思远" userId="6c57cf419e8021b0" providerId="LiveId" clId="{525668FD-7EBA-4BD3-8875-DE772B45ADED}" dt="2022-11-07T06:45:28.224" v="367" actId="14100"/>
          <ac:spMkLst>
            <pc:docMk/>
            <pc:sldMk cId="136691294" sldId="648"/>
            <ac:spMk id="4" creationId="{3D42F493-8A32-0DC7-04E1-942495CE95D7}"/>
          </ac:spMkLst>
        </pc:spChg>
        <pc:picChg chg="del">
          <ac:chgData name="沈 思远" userId="6c57cf419e8021b0" providerId="LiveId" clId="{525668FD-7EBA-4BD3-8875-DE772B45ADED}" dt="2022-11-06T14:46:49.269" v="227" actId="478"/>
          <ac:picMkLst>
            <pc:docMk/>
            <pc:sldMk cId="136691294" sldId="648"/>
            <ac:picMk id="6" creationId="{F033D745-3EDB-489E-A029-8FB0820CD484}"/>
          </ac:picMkLst>
        </pc:picChg>
      </pc:sldChg>
      <pc:sldChg chg="add ord">
        <pc:chgData name="沈 思远" userId="6c57cf419e8021b0" providerId="LiveId" clId="{525668FD-7EBA-4BD3-8875-DE772B45ADED}" dt="2022-11-07T06:37:29.557" v="326"/>
        <pc:sldMkLst>
          <pc:docMk/>
          <pc:sldMk cId="1894902243" sldId="649"/>
        </pc:sldMkLst>
      </pc:sldChg>
      <pc:sldChg chg="addSp delSp modSp add mod modNotesTx">
        <pc:chgData name="沈 思远" userId="6c57cf419e8021b0" providerId="LiveId" clId="{525668FD-7EBA-4BD3-8875-DE772B45ADED}" dt="2022-11-07T06:54:23.302" v="403" actId="20577"/>
        <pc:sldMkLst>
          <pc:docMk/>
          <pc:sldMk cId="3860848192" sldId="650"/>
        </pc:sldMkLst>
        <pc:spChg chg="mod">
          <ac:chgData name="沈 思远" userId="6c57cf419e8021b0" providerId="LiveId" clId="{525668FD-7EBA-4BD3-8875-DE772B45ADED}" dt="2022-11-07T06:53:59.358" v="402" actId="20577"/>
          <ac:spMkLst>
            <pc:docMk/>
            <pc:sldMk cId="3860848192" sldId="650"/>
            <ac:spMk id="2" creationId="{E7790860-062B-4DBC-B1E8-6D467C0F6DCA}"/>
          </ac:spMkLst>
        </pc:spChg>
        <pc:spChg chg="del">
          <ac:chgData name="沈 思远" userId="6c57cf419e8021b0" providerId="LiveId" clId="{525668FD-7EBA-4BD3-8875-DE772B45ADED}" dt="2022-11-07T06:51:54.406" v="370" actId="478"/>
          <ac:spMkLst>
            <pc:docMk/>
            <pc:sldMk cId="3860848192" sldId="650"/>
            <ac:spMk id="4" creationId="{3D42F493-8A32-0DC7-04E1-942495CE95D7}"/>
          </ac:spMkLst>
        </pc:spChg>
        <pc:spChg chg="add del mod">
          <ac:chgData name="沈 思远" userId="6c57cf419e8021b0" providerId="LiveId" clId="{525668FD-7EBA-4BD3-8875-DE772B45ADED}" dt="2022-11-07T06:53:54.683" v="395" actId="478"/>
          <ac:spMkLst>
            <pc:docMk/>
            <pc:sldMk cId="3860848192" sldId="650"/>
            <ac:spMk id="9" creationId="{3435A667-0B4E-6B81-51C1-AB5F28F41264}"/>
          </ac:spMkLst>
        </pc:spChg>
        <pc:picChg chg="add mod">
          <ac:chgData name="沈 思远" userId="6c57cf419e8021b0" providerId="LiveId" clId="{525668FD-7EBA-4BD3-8875-DE772B45ADED}" dt="2022-11-07T06:52:43.024" v="379" actId="1076"/>
          <ac:picMkLst>
            <pc:docMk/>
            <pc:sldMk cId="3860848192" sldId="650"/>
            <ac:picMk id="5" creationId="{F0FD1474-013A-8B00-EC0D-3595A2A5F38A}"/>
          </ac:picMkLst>
        </pc:picChg>
        <pc:picChg chg="add mod">
          <ac:chgData name="沈 思远" userId="6c57cf419e8021b0" providerId="LiveId" clId="{525668FD-7EBA-4BD3-8875-DE772B45ADED}" dt="2022-11-07T06:53:17.503" v="385" actId="1076"/>
          <ac:picMkLst>
            <pc:docMk/>
            <pc:sldMk cId="3860848192" sldId="650"/>
            <ac:picMk id="7" creationId="{E097C31F-DC73-C91E-5570-F480296EAA0E}"/>
          </ac:picMkLst>
        </pc:picChg>
      </pc:sldChg>
      <pc:sldChg chg="addSp delSp modSp add mod">
        <pc:chgData name="沈 思远" userId="6c57cf419e8021b0" providerId="LiveId" clId="{525668FD-7EBA-4BD3-8875-DE772B45ADED}" dt="2022-11-07T06:55:25.534" v="409" actId="1076"/>
        <pc:sldMkLst>
          <pc:docMk/>
          <pc:sldMk cId="1537332617" sldId="651"/>
        </pc:sldMkLst>
        <pc:picChg chg="add mod">
          <ac:chgData name="沈 思远" userId="6c57cf419e8021b0" providerId="LiveId" clId="{525668FD-7EBA-4BD3-8875-DE772B45ADED}" dt="2022-11-07T06:55:25.534" v="409" actId="1076"/>
          <ac:picMkLst>
            <pc:docMk/>
            <pc:sldMk cId="1537332617" sldId="651"/>
            <ac:picMk id="4" creationId="{6CC3F973-AB5C-9220-CB9F-B4C10BBCB544}"/>
          </ac:picMkLst>
        </pc:picChg>
        <pc:picChg chg="del">
          <ac:chgData name="沈 思远" userId="6c57cf419e8021b0" providerId="LiveId" clId="{525668FD-7EBA-4BD3-8875-DE772B45ADED}" dt="2022-11-07T06:55:16.109" v="405" actId="478"/>
          <ac:picMkLst>
            <pc:docMk/>
            <pc:sldMk cId="1537332617" sldId="651"/>
            <ac:picMk id="7" creationId="{E097C31F-DC73-C91E-5570-F480296EAA0E}"/>
          </ac:picMkLst>
        </pc:picChg>
      </pc:sldChg>
      <pc:sldChg chg="addSp delSp modSp add mod">
        <pc:chgData name="沈 思远" userId="6c57cf419e8021b0" providerId="LiveId" clId="{525668FD-7EBA-4BD3-8875-DE772B45ADED}" dt="2022-11-07T06:58:22.167" v="470" actId="1076"/>
        <pc:sldMkLst>
          <pc:docMk/>
          <pc:sldMk cId="1637058423" sldId="652"/>
        </pc:sldMkLst>
        <pc:spChg chg="mod">
          <ac:chgData name="沈 思远" userId="6c57cf419e8021b0" providerId="LiveId" clId="{525668FD-7EBA-4BD3-8875-DE772B45ADED}" dt="2022-11-07T06:57:00.295" v="456" actId="20577"/>
          <ac:spMkLst>
            <pc:docMk/>
            <pc:sldMk cId="1637058423" sldId="652"/>
            <ac:spMk id="2" creationId="{E7790860-062B-4DBC-B1E8-6D467C0F6DCA}"/>
          </ac:spMkLst>
        </pc:spChg>
        <pc:picChg chg="del">
          <ac:chgData name="沈 思远" userId="6c57cf419e8021b0" providerId="LiveId" clId="{525668FD-7EBA-4BD3-8875-DE772B45ADED}" dt="2022-11-07T06:56:52.983" v="441" actId="478"/>
          <ac:picMkLst>
            <pc:docMk/>
            <pc:sldMk cId="1637058423" sldId="652"/>
            <ac:picMk id="4" creationId="{6CC3F973-AB5C-9220-CB9F-B4C10BBCB544}"/>
          </ac:picMkLst>
        </pc:picChg>
        <pc:picChg chg="del">
          <ac:chgData name="沈 思远" userId="6c57cf419e8021b0" providerId="LiveId" clId="{525668FD-7EBA-4BD3-8875-DE772B45ADED}" dt="2022-11-07T06:56:51.157" v="440" actId="478"/>
          <ac:picMkLst>
            <pc:docMk/>
            <pc:sldMk cId="1637058423" sldId="652"/>
            <ac:picMk id="5" creationId="{F0FD1474-013A-8B00-EC0D-3595A2A5F38A}"/>
          </ac:picMkLst>
        </pc:picChg>
        <pc:picChg chg="add mod modCrop">
          <ac:chgData name="沈 思远" userId="6c57cf419e8021b0" providerId="LiveId" clId="{525668FD-7EBA-4BD3-8875-DE772B45ADED}" dt="2022-11-07T06:58:22.167" v="470" actId="1076"/>
          <ac:picMkLst>
            <pc:docMk/>
            <pc:sldMk cId="1637058423" sldId="652"/>
            <ac:picMk id="6" creationId="{A33ABB48-B1F1-EE1B-AC5B-8647180538A4}"/>
          </ac:picMkLst>
        </pc:picChg>
        <pc:picChg chg="add mod modCrop">
          <ac:chgData name="沈 思远" userId="6c57cf419e8021b0" providerId="LiveId" clId="{525668FD-7EBA-4BD3-8875-DE772B45ADED}" dt="2022-11-07T06:58:22.167" v="470" actId="1076"/>
          <ac:picMkLst>
            <pc:docMk/>
            <pc:sldMk cId="1637058423" sldId="652"/>
            <ac:picMk id="8" creationId="{5D2C170E-9F47-CD56-931D-2F650BB054F8}"/>
          </ac:picMkLst>
        </pc:picChg>
      </pc:sldChg>
      <pc:sldChg chg="addSp delSp modSp add mod">
        <pc:chgData name="沈 思远" userId="6c57cf419e8021b0" providerId="LiveId" clId="{525668FD-7EBA-4BD3-8875-DE772B45ADED}" dt="2022-11-07T06:58:47.535" v="477" actId="1076"/>
        <pc:sldMkLst>
          <pc:docMk/>
          <pc:sldMk cId="1206999279" sldId="653"/>
        </pc:sldMkLst>
        <pc:picChg chg="add mod">
          <ac:chgData name="沈 思远" userId="6c57cf419e8021b0" providerId="LiveId" clId="{525668FD-7EBA-4BD3-8875-DE772B45ADED}" dt="2022-11-07T06:58:47.535" v="477" actId="1076"/>
          <ac:picMkLst>
            <pc:docMk/>
            <pc:sldMk cId="1206999279" sldId="653"/>
            <ac:picMk id="4" creationId="{1645B859-82D0-449F-0566-DC6A206A1A2A}"/>
          </ac:picMkLst>
        </pc:picChg>
        <pc:picChg chg="del">
          <ac:chgData name="沈 思远" userId="6c57cf419e8021b0" providerId="LiveId" clId="{525668FD-7EBA-4BD3-8875-DE772B45ADED}" dt="2022-11-07T06:58:28.974" v="472" actId="478"/>
          <ac:picMkLst>
            <pc:docMk/>
            <pc:sldMk cId="1206999279" sldId="653"/>
            <ac:picMk id="6" creationId="{A33ABB48-B1F1-EE1B-AC5B-8647180538A4}"/>
          </ac:picMkLst>
        </pc:picChg>
        <pc:picChg chg="del">
          <ac:chgData name="沈 思远" userId="6c57cf419e8021b0" providerId="LiveId" clId="{525668FD-7EBA-4BD3-8875-DE772B45ADED}" dt="2022-11-07T06:58:30.605" v="473" actId="478"/>
          <ac:picMkLst>
            <pc:docMk/>
            <pc:sldMk cId="1206999279" sldId="653"/>
            <ac:picMk id="8" creationId="{5D2C170E-9F47-CD56-931D-2F650BB054F8}"/>
          </ac:picMkLst>
        </pc:picChg>
      </pc:sldChg>
      <pc:sldChg chg="addSp delSp modSp add mod">
        <pc:chgData name="沈 思远" userId="6c57cf419e8021b0" providerId="LiveId" clId="{525668FD-7EBA-4BD3-8875-DE772B45ADED}" dt="2022-11-07T07:00:14.736" v="502" actId="1076"/>
        <pc:sldMkLst>
          <pc:docMk/>
          <pc:sldMk cId="3246182250" sldId="654"/>
        </pc:sldMkLst>
        <pc:spChg chg="mod">
          <ac:chgData name="沈 思远" userId="6c57cf419e8021b0" providerId="LiveId" clId="{525668FD-7EBA-4BD3-8875-DE772B45ADED}" dt="2022-11-07T06:59:39.069" v="497" actId="20577"/>
          <ac:spMkLst>
            <pc:docMk/>
            <pc:sldMk cId="3246182250" sldId="654"/>
            <ac:spMk id="2" creationId="{E7790860-062B-4DBC-B1E8-6D467C0F6DCA}"/>
          </ac:spMkLst>
        </pc:spChg>
        <pc:picChg chg="del">
          <ac:chgData name="沈 思远" userId="6c57cf419e8021b0" providerId="LiveId" clId="{525668FD-7EBA-4BD3-8875-DE772B45ADED}" dt="2022-11-07T06:59:30.869" v="479" actId="478"/>
          <ac:picMkLst>
            <pc:docMk/>
            <pc:sldMk cId="3246182250" sldId="654"/>
            <ac:picMk id="4" creationId="{1645B859-82D0-449F-0566-DC6A206A1A2A}"/>
          </ac:picMkLst>
        </pc:picChg>
        <pc:picChg chg="add mod">
          <ac:chgData name="沈 思远" userId="6c57cf419e8021b0" providerId="LiveId" clId="{525668FD-7EBA-4BD3-8875-DE772B45ADED}" dt="2022-11-07T07:00:14.736" v="502" actId="1076"/>
          <ac:picMkLst>
            <pc:docMk/>
            <pc:sldMk cId="3246182250" sldId="654"/>
            <ac:picMk id="5" creationId="{C798BE5B-8BCE-EFC5-E026-03D48A4417B8}"/>
          </ac:picMkLst>
        </pc:picChg>
      </pc:sldChg>
      <pc:sldChg chg="addSp modSp add mod">
        <pc:chgData name="沈 思远" userId="6c57cf419e8021b0" providerId="LiveId" clId="{525668FD-7EBA-4BD3-8875-DE772B45ADED}" dt="2022-11-07T07:05:16.263" v="516" actId="208"/>
        <pc:sldMkLst>
          <pc:docMk/>
          <pc:sldMk cId="3041306340" sldId="655"/>
        </pc:sldMkLst>
        <pc:spChg chg="add mod">
          <ac:chgData name="沈 思远" userId="6c57cf419e8021b0" providerId="LiveId" clId="{525668FD-7EBA-4BD3-8875-DE772B45ADED}" dt="2022-11-07T07:04:44.719" v="508" actId="208"/>
          <ac:spMkLst>
            <pc:docMk/>
            <pc:sldMk cId="3041306340" sldId="655"/>
            <ac:spMk id="3" creationId="{1EBAAEAA-603F-262F-8FA6-53B714ADB466}"/>
          </ac:spMkLst>
        </pc:spChg>
        <pc:spChg chg="add mod">
          <ac:chgData name="沈 思远" userId="6c57cf419e8021b0" providerId="LiveId" clId="{525668FD-7EBA-4BD3-8875-DE772B45ADED}" dt="2022-11-07T07:05:16.263" v="516" actId="208"/>
          <ac:spMkLst>
            <pc:docMk/>
            <pc:sldMk cId="3041306340" sldId="655"/>
            <ac:spMk id="4" creationId="{F2267FB9-62C2-F8FE-CD7C-8054EF892971}"/>
          </ac:spMkLst>
        </pc:spChg>
      </pc:sldChg>
      <pc:sldChg chg="addSp delSp modSp add mod">
        <pc:chgData name="沈 思远" userId="6c57cf419e8021b0" providerId="LiveId" clId="{525668FD-7EBA-4BD3-8875-DE772B45ADED}" dt="2022-11-07T07:07:21.726" v="530" actId="1076"/>
        <pc:sldMkLst>
          <pc:docMk/>
          <pc:sldMk cId="1488655986" sldId="656"/>
        </pc:sldMkLst>
        <pc:spChg chg="mod">
          <ac:chgData name="沈 思远" userId="6c57cf419e8021b0" providerId="LiveId" clId="{525668FD-7EBA-4BD3-8875-DE772B45ADED}" dt="2022-11-07T07:06:49.587" v="524"/>
          <ac:spMkLst>
            <pc:docMk/>
            <pc:sldMk cId="1488655986" sldId="656"/>
            <ac:spMk id="2" creationId="{E7790860-062B-4DBC-B1E8-6D467C0F6DCA}"/>
          </ac:spMkLst>
        </pc:spChg>
        <pc:spChg chg="del">
          <ac:chgData name="沈 思远" userId="6c57cf419e8021b0" providerId="LiveId" clId="{525668FD-7EBA-4BD3-8875-DE772B45ADED}" dt="2022-11-07T07:06:58.755" v="526" actId="478"/>
          <ac:spMkLst>
            <pc:docMk/>
            <pc:sldMk cId="1488655986" sldId="656"/>
            <ac:spMk id="3" creationId="{1EBAAEAA-603F-262F-8FA6-53B714ADB466}"/>
          </ac:spMkLst>
        </pc:spChg>
        <pc:spChg chg="del">
          <ac:chgData name="沈 思远" userId="6c57cf419e8021b0" providerId="LiveId" clId="{525668FD-7EBA-4BD3-8875-DE772B45ADED}" dt="2022-11-07T07:06:58.755" v="526" actId="478"/>
          <ac:spMkLst>
            <pc:docMk/>
            <pc:sldMk cId="1488655986" sldId="656"/>
            <ac:spMk id="4" creationId="{F2267FB9-62C2-F8FE-CD7C-8054EF892971}"/>
          </ac:spMkLst>
        </pc:spChg>
        <pc:picChg chg="del">
          <ac:chgData name="沈 思远" userId="6c57cf419e8021b0" providerId="LiveId" clId="{525668FD-7EBA-4BD3-8875-DE772B45ADED}" dt="2022-11-07T07:06:55.695" v="525" actId="478"/>
          <ac:picMkLst>
            <pc:docMk/>
            <pc:sldMk cId="1488655986" sldId="656"/>
            <ac:picMk id="5" creationId="{C798BE5B-8BCE-EFC5-E026-03D48A4417B8}"/>
          </ac:picMkLst>
        </pc:picChg>
        <pc:picChg chg="add mod">
          <ac:chgData name="沈 思远" userId="6c57cf419e8021b0" providerId="LiveId" clId="{525668FD-7EBA-4BD3-8875-DE772B45ADED}" dt="2022-11-07T07:07:21.726" v="530" actId="1076"/>
          <ac:picMkLst>
            <pc:docMk/>
            <pc:sldMk cId="1488655986" sldId="656"/>
            <ac:picMk id="7" creationId="{076B17D8-769D-B74E-41C2-0DBF7A3C9D93}"/>
          </ac:picMkLst>
        </pc:picChg>
      </pc:sldChg>
      <pc:sldChg chg="addSp delSp modSp add mod">
        <pc:chgData name="沈 思远" userId="6c57cf419e8021b0" providerId="LiveId" clId="{525668FD-7EBA-4BD3-8875-DE772B45ADED}" dt="2022-11-07T07:16:04.293" v="553" actId="14100"/>
        <pc:sldMkLst>
          <pc:docMk/>
          <pc:sldMk cId="4185401205" sldId="657"/>
        </pc:sldMkLst>
        <pc:spChg chg="mod">
          <ac:chgData name="沈 思远" userId="6c57cf419e8021b0" providerId="LiveId" clId="{525668FD-7EBA-4BD3-8875-DE772B45ADED}" dt="2022-11-07T07:15:34.236" v="547" actId="20577"/>
          <ac:spMkLst>
            <pc:docMk/>
            <pc:sldMk cId="4185401205" sldId="657"/>
            <ac:spMk id="2" creationId="{E7790860-062B-4DBC-B1E8-6D467C0F6DCA}"/>
          </ac:spMkLst>
        </pc:spChg>
        <pc:spChg chg="add mod">
          <ac:chgData name="沈 思远" userId="6c57cf419e8021b0" providerId="LiveId" clId="{525668FD-7EBA-4BD3-8875-DE772B45ADED}" dt="2022-11-07T07:15:57.201" v="552"/>
          <ac:spMkLst>
            <pc:docMk/>
            <pc:sldMk cId="4185401205" sldId="657"/>
            <ac:spMk id="5" creationId="{6DDB541F-5186-9203-CCDA-203145EA4CFA}"/>
          </ac:spMkLst>
        </pc:spChg>
        <pc:spChg chg="add mod">
          <ac:chgData name="沈 思远" userId="6c57cf419e8021b0" providerId="LiveId" clId="{525668FD-7EBA-4BD3-8875-DE772B45ADED}" dt="2022-11-07T07:15:57.201" v="552"/>
          <ac:spMkLst>
            <pc:docMk/>
            <pc:sldMk cId="4185401205" sldId="657"/>
            <ac:spMk id="6" creationId="{8F935D26-BED6-B99E-8627-67756C096A38}"/>
          </ac:spMkLst>
        </pc:spChg>
        <pc:picChg chg="add mod">
          <ac:chgData name="沈 思远" userId="6c57cf419e8021b0" providerId="LiveId" clId="{525668FD-7EBA-4BD3-8875-DE772B45ADED}" dt="2022-11-07T07:16:04.293" v="553" actId="14100"/>
          <ac:picMkLst>
            <pc:docMk/>
            <pc:sldMk cId="4185401205" sldId="657"/>
            <ac:picMk id="4" creationId="{2FFD2E66-0BAE-FC31-8861-5A5DA1935FD3}"/>
          </ac:picMkLst>
        </pc:picChg>
        <pc:picChg chg="del">
          <ac:chgData name="沈 思远" userId="6c57cf419e8021b0" providerId="LiveId" clId="{525668FD-7EBA-4BD3-8875-DE772B45ADED}" dt="2022-11-07T07:15:07.301" v="532" actId="478"/>
          <ac:picMkLst>
            <pc:docMk/>
            <pc:sldMk cId="4185401205" sldId="657"/>
            <ac:picMk id="7" creationId="{076B17D8-769D-B74E-41C2-0DBF7A3C9D93}"/>
          </ac:picMkLst>
        </pc:picChg>
      </pc:sldChg>
      <pc:sldChg chg="addSp delSp modSp add mod">
        <pc:chgData name="沈 思远" userId="6c57cf419e8021b0" providerId="LiveId" clId="{525668FD-7EBA-4BD3-8875-DE772B45ADED}" dt="2022-11-07T07:17:22.889" v="579" actId="1036"/>
        <pc:sldMkLst>
          <pc:docMk/>
          <pc:sldMk cId="453719188" sldId="658"/>
        </pc:sldMkLst>
        <pc:spChg chg="mod">
          <ac:chgData name="沈 思远" userId="6c57cf419e8021b0" providerId="LiveId" clId="{525668FD-7EBA-4BD3-8875-DE772B45ADED}" dt="2022-11-07T07:16:16.575" v="567" actId="20577"/>
          <ac:spMkLst>
            <pc:docMk/>
            <pc:sldMk cId="453719188" sldId="658"/>
            <ac:spMk id="2" creationId="{E7790860-062B-4DBC-B1E8-6D467C0F6DCA}"/>
          </ac:spMkLst>
        </pc:spChg>
        <pc:spChg chg="del">
          <ac:chgData name="沈 思远" userId="6c57cf419e8021b0" providerId="LiveId" clId="{525668FD-7EBA-4BD3-8875-DE772B45ADED}" dt="2022-11-07T07:16:20.511" v="569" actId="478"/>
          <ac:spMkLst>
            <pc:docMk/>
            <pc:sldMk cId="453719188" sldId="658"/>
            <ac:spMk id="5" creationId="{6DDB541F-5186-9203-CCDA-203145EA4CFA}"/>
          </ac:spMkLst>
        </pc:spChg>
        <pc:spChg chg="del">
          <ac:chgData name="沈 思远" userId="6c57cf419e8021b0" providerId="LiveId" clId="{525668FD-7EBA-4BD3-8875-DE772B45ADED}" dt="2022-11-07T07:16:20.511" v="569" actId="478"/>
          <ac:spMkLst>
            <pc:docMk/>
            <pc:sldMk cId="453719188" sldId="658"/>
            <ac:spMk id="6" creationId="{8F935D26-BED6-B99E-8627-67756C096A38}"/>
          </ac:spMkLst>
        </pc:spChg>
        <pc:picChg chg="del">
          <ac:chgData name="沈 思远" userId="6c57cf419e8021b0" providerId="LiveId" clId="{525668FD-7EBA-4BD3-8875-DE772B45ADED}" dt="2022-11-07T07:16:18.737" v="568" actId="478"/>
          <ac:picMkLst>
            <pc:docMk/>
            <pc:sldMk cId="453719188" sldId="658"/>
            <ac:picMk id="4" creationId="{2FFD2E66-0BAE-FC31-8861-5A5DA1935FD3}"/>
          </ac:picMkLst>
        </pc:picChg>
        <pc:picChg chg="add del mod">
          <ac:chgData name="沈 思远" userId="6c57cf419e8021b0" providerId="LiveId" clId="{525668FD-7EBA-4BD3-8875-DE772B45ADED}" dt="2022-11-07T07:17:11.989" v="572" actId="478"/>
          <ac:picMkLst>
            <pc:docMk/>
            <pc:sldMk cId="453719188" sldId="658"/>
            <ac:picMk id="7" creationId="{A998EFF3-0AC1-AB3B-1337-9D80EDA6EBEA}"/>
          </ac:picMkLst>
        </pc:picChg>
        <pc:picChg chg="add mod">
          <ac:chgData name="沈 思远" userId="6c57cf419e8021b0" providerId="LiveId" clId="{525668FD-7EBA-4BD3-8875-DE772B45ADED}" dt="2022-11-07T07:17:22.889" v="579" actId="1036"/>
          <ac:picMkLst>
            <pc:docMk/>
            <pc:sldMk cId="453719188" sldId="658"/>
            <ac:picMk id="9" creationId="{4DD2DE34-A0A3-69FB-4F05-2875F9181C5A}"/>
          </ac:picMkLst>
        </pc:picChg>
      </pc:sldChg>
      <pc:sldChg chg="add">
        <pc:chgData name="沈 思远" userId="6c57cf419e8021b0" providerId="LiveId" clId="{525668FD-7EBA-4BD3-8875-DE772B45ADED}" dt="2022-11-07T08:03:50.875" v="596"/>
        <pc:sldMkLst>
          <pc:docMk/>
          <pc:sldMk cId="577102344" sldId="659"/>
        </pc:sldMkLst>
      </pc:sldChg>
      <pc:sldChg chg="delSp add mod">
        <pc:chgData name="沈 思远" userId="6c57cf419e8021b0" providerId="LiveId" clId="{525668FD-7EBA-4BD3-8875-DE772B45ADED}" dt="2022-11-07T08:04:05.194" v="598" actId="478"/>
        <pc:sldMkLst>
          <pc:docMk/>
          <pc:sldMk cId="2271624509" sldId="660"/>
        </pc:sldMkLst>
        <pc:spChg chg="del">
          <ac:chgData name="沈 思远" userId="6c57cf419e8021b0" providerId="LiveId" clId="{525668FD-7EBA-4BD3-8875-DE772B45ADED}" dt="2022-11-07T08:04:05.194" v="598" actId="478"/>
          <ac:spMkLst>
            <pc:docMk/>
            <pc:sldMk cId="2271624509" sldId="660"/>
            <ac:spMk id="12" creationId="{8F357F46-F2D2-4FDD-B134-8508220195D2}"/>
          </ac:spMkLst>
        </pc:spChg>
        <pc:picChg chg="del">
          <ac:chgData name="沈 思远" userId="6c57cf419e8021b0" providerId="LiveId" clId="{525668FD-7EBA-4BD3-8875-DE772B45ADED}" dt="2022-11-07T08:04:05.194" v="598" actId="478"/>
          <ac:picMkLst>
            <pc:docMk/>
            <pc:sldMk cId="2271624509" sldId="660"/>
            <ac:picMk id="8" creationId="{4300922F-23FB-4BDC-864A-5B33906E3BA1}"/>
          </ac:picMkLst>
        </pc:picChg>
      </pc:sldChg>
      <pc:sldChg chg="add">
        <pc:chgData name="沈 思远" userId="6c57cf419e8021b0" providerId="LiveId" clId="{525668FD-7EBA-4BD3-8875-DE772B45ADED}" dt="2022-11-07T08:07:48.758" v="601"/>
        <pc:sldMkLst>
          <pc:docMk/>
          <pc:sldMk cId="3310847382" sldId="661"/>
        </pc:sldMkLst>
      </pc:sldChg>
      <pc:sldChg chg="addSp delSp modSp add mod ord">
        <pc:chgData name="沈 思远" userId="6c57cf419e8021b0" providerId="LiveId" clId="{525668FD-7EBA-4BD3-8875-DE772B45ADED}" dt="2022-11-07T08:34:56.367" v="708" actId="1076"/>
        <pc:sldMkLst>
          <pc:docMk/>
          <pc:sldMk cId="3017936414" sldId="662"/>
        </pc:sldMkLst>
        <pc:spChg chg="add mod">
          <ac:chgData name="沈 思远" userId="6c57cf419e8021b0" providerId="LiveId" clId="{525668FD-7EBA-4BD3-8875-DE772B45ADED}" dt="2022-11-07T08:34:56.367" v="708" actId="1076"/>
          <ac:spMkLst>
            <pc:docMk/>
            <pc:sldMk cId="3017936414" sldId="662"/>
            <ac:spMk id="6" creationId="{216F5DC3-9DA1-4460-C97B-E8D984D72015}"/>
          </ac:spMkLst>
        </pc:spChg>
        <pc:grpChg chg="mod">
          <ac:chgData name="沈 思远" userId="6c57cf419e8021b0" providerId="LiveId" clId="{525668FD-7EBA-4BD3-8875-DE772B45ADED}" dt="2022-11-07T08:33:44.240" v="698" actId="1076"/>
          <ac:grpSpMkLst>
            <pc:docMk/>
            <pc:sldMk cId="3017936414" sldId="662"/>
            <ac:grpSpMk id="5" creationId="{E6A37744-8959-417E-9831-353E4D303513}"/>
          </ac:grpSpMkLst>
        </pc:grpChg>
        <pc:picChg chg="del">
          <ac:chgData name="沈 思远" userId="6c57cf419e8021b0" providerId="LiveId" clId="{525668FD-7EBA-4BD3-8875-DE772B45ADED}" dt="2022-11-07T08:31:18.320" v="608" actId="478"/>
          <ac:picMkLst>
            <pc:docMk/>
            <pc:sldMk cId="3017936414" sldId="662"/>
            <ac:picMk id="8" creationId="{871762CB-8EA8-4565-87EB-592EA9E96279}"/>
          </ac:picMkLst>
        </pc:picChg>
      </pc:sldChg>
    </pc:docChg>
  </pc:docChgLst>
  <pc:docChgLst>
    <pc:chgData userId="6c57cf419e8021b0" providerId="LiveId" clId="{7EDCBA25-37E1-45E1-8A6B-3860863BB8A0}"/>
    <pc:docChg chg="undo custSel addSld delSld modSld sldOrd">
      <pc:chgData name="" userId="6c57cf419e8021b0" providerId="LiveId" clId="{7EDCBA25-37E1-45E1-8A6B-3860863BB8A0}" dt="2022-11-09T09:19:18.968" v="2320" actId="1076"/>
      <pc:docMkLst>
        <pc:docMk/>
      </pc:docMkLst>
      <pc:sldChg chg="delSp modSp">
        <pc:chgData name="" userId="6c57cf419e8021b0" providerId="LiveId" clId="{7EDCBA25-37E1-45E1-8A6B-3860863BB8A0}" dt="2022-08-31T09:07:34.141" v="84" actId="2711"/>
        <pc:sldMkLst>
          <pc:docMk/>
          <pc:sldMk cId="4250647211" sldId="259"/>
        </pc:sldMkLst>
        <pc:spChg chg="mod">
          <ac:chgData name="" userId="6c57cf419e8021b0" providerId="LiveId" clId="{7EDCBA25-37E1-45E1-8A6B-3860863BB8A0}" dt="2022-08-31T09:07:18.049" v="71" actId="1076"/>
          <ac:spMkLst>
            <pc:docMk/>
            <pc:sldMk cId="4250647211" sldId="259"/>
            <ac:spMk id="2" creationId="{00000000-0000-0000-0000-000000000000}"/>
          </ac:spMkLst>
        </pc:spChg>
        <pc:spChg chg="del mod">
          <ac:chgData name="" userId="6c57cf419e8021b0" providerId="LiveId" clId="{7EDCBA25-37E1-45E1-8A6B-3860863BB8A0}" dt="2022-08-31T09:07:22.189" v="72" actId="478"/>
          <ac:spMkLst>
            <pc:docMk/>
            <pc:sldMk cId="4250647211" sldId="259"/>
            <ac:spMk id="3" creationId="{98EF8C6B-25CD-4BD0-96D7-55ACA6DC8F93}"/>
          </ac:spMkLst>
        </pc:spChg>
        <pc:spChg chg="mod">
          <ac:chgData name="" userId="6c57cf419e8021b0" providerId="LiveId" clId="{7EDCBA25-37E1-45E1-8A6B-3860863BB8A0}" dt="2022-08-31T09:07:34.141" v="84" actId="2711"/>
          <ac:spMkLst>
            <pc:docMk/>
            <pc:sldMk cId="4250647211" sldId="259"/>
            <ac:spMk id="5" creationId="{00000000-0000-0000-0000-000000000000}"/>
          </ac:spMkLst>
        </pc:spChg>
      </pc:sldChg>
      <pc:sldChg chg="addSp delSp modSp">
        <pc:chgData name="" userId="6c57cf419e8021b0" providerId="LiveId" clId="{7EDCBA25-37E1-45E1-8A6B-3860863BB8A0}" dt="2022-09-01T05:49:52.964" v="1214" actId="20577"/>
        <pc:sldMkLst>
          <pc:docMk/>
          <pc:sldMk cId="2905085026" sldId="260"/>
        </pc:sldMkLst>
        <pc:spChg chg="mod">
          <ac:chgData name="" userId="6c57cf419e8021b0" providerId="LiveId" clId="{7EDCBA25-37E1-45E1-8A6B-3860863BB8A0}" dt="2022-09-01T05:33:46.275" v="1120" actId="20577"/>
          <ac:spMkLst>
            <pc:docMk/>
            <pc:sldMk cId="2905085026" sldId="260"/>
            <ac:spMk id="2" creationId="{E7790860-062B-4DBC-B1E8-6D467C0F6DCA}"/>
          </ac:spMkLst>
        </pc:spChg>
        <pc:spChg chg="add mod">
          <ac:chgData name="" userId="6c57cf419e8021b0" providerId="LiveId" clId="{7EDCBA25-37E1-45E1-8A6B-3860863BB8A0}" dt="2022-09-01T05:47:24.809" v="1182" actId="1076"/>
          <ac:spMkLst>
            <pc:docMk/>
            <pc:sldMk cId="2905085026" sldId="260"/>
            <ac:spMk id="7" creationId="{2FC69FCD-2B23-471A-90C4-83749B736B9C}"/>
          </ac:spMkLst>
        </pc:spChg>
        <pc:spChg chg="add mod">
          <ac:chgData name="" userId="6c57cf419e8021b0" providerId="LiveId" clId="{7EDCBA25-37E1-45E1-8A6B-3860863BB8A0}" dt="2022-09-01T05:47:24.809" v="1182" actId="1076"/>
          <ac:spMkLst>
            <pc:docMk/>
            <pc:sldMk cId="2905085026" sldId="260"/>
            <ac:spMk id="9" creationId="{786908EA-4292-4C25-BE62-B38203FC4B8B}"/>
          </ac:spMkLst>
        </pc:spChg>
        <pc:spChg chg="del">
          <ac:chgData name="" userId="6c57cf419e8021b0" providerId="LiveId" clId="{7EDCBA25-37E1-45E1-8A6B-3860863BB8A0}" dt="2022-09-01T05:35:28.771" v="1135" actId="478"/>
          <ac:spMkLst>
            <pc:docMk/>
            <pc:sldMk cId="2905085026" sldId="260"/>
            <ac:spMk id="10" creationId="{0218102E-47D3-4351-8190-D4003EB3B4B8}"/>
          </ac:spMkLst>
        </pc:spChg>
        <pc:spChg chg="add mod">
          <ac:chgData name="" userId="6c57cf419e8021b0" providerId="LiveId" clId="{7EDCBA25-37E1-45E1-8A6B-3860863BB8A0}" dt="2022-09-01T05:47:24.809" v="1182" actId="1076"/>
          <ac:spMkLst>
            <pc:docMk/>
            <pc:sldMk cId="2905085026" sldId="260"/>
            <ac:spMk id="11" creationId="{5DAE1A7D-292C-4639-AD2A-267FF6A362BE}"/>
          </ac:spMkLst>
        </pc:spChg>
        <pc:spChg chg="del">
          <ac:chgData name="" userId="6c57cf419e8021b0" providerId="LiveId" clId="{7EDCBA25-37E1-45E1-8A6B-3860863BB8A0}" dt="2022-09-01T05:35:29.986" v="1136" actId="478"/>
          <ac:spMkLst>
            <pc:docMk/>
            <pc:sldMk cId="2905085026" sldId="260"/>
            <ac:spMk id="12" creationId="{8F357F46-F2D2-4FDD-B134-8508220195D2}"/>
          </ac:spMkLst>
        </pc:spChg>
        <pc:spChg chg="add mod">
          <ac:chgData name="" userId="6c57cf419e8021b0" providerId="LiveId" clId="{7EDCBA25-37E1-45E1-8A6B-3860863BB8A0}" dt="2022-09-01T05:47:58.658" v="1207" actId="1076"/>
          <ac:spMkLst>
            <pc:docMk/>
            <pc:sldMk cId="2905085026" sldId="260"/>
            <ac:spMk id="13" creationId="{6A74A4BD-875C-40FF-9BDE-DAEA3797A030}"/>
          </ac:spMkLst>
        </pc:spChg>
        <pc:spChg chg="add mod">
          <ac:chgData name="" userId="6c57cf419e8021b0" providerId="LiveId" clId="{7EDCBA25-37E1-45E1-8A6B-3860863BB8A0}" dt="2022-09-01T05:47:58.658" v="1207" actId="1076"/>
          <ac:spMkLst>
            <pc:docMk/>
            <pc:sldMk cId="2905085026" sldId="260"/>
            <ac:spMk id="14" creationId="{A720E007-29A8-432B-A649-C869539E2A37}"/>
          </ac:spMkLst>
        </pc:spChg>
        <pc:spChg chg="add mod">
          <ac:chgData name="" userId="6c57cf419e8021b0" providerId="LiveId" clId="{7EDCBA25-37E1-45E1-8A6B-3860863BB8A0}" dt="2022-09-01T05:47:58.658" v="1207" actId="1076"/>
          <ac:spMkLst>
            <pc:docMk/>
            <pc:sldMk cId="2905085026" sldId="260"/>
            <ac:spMk id="15" creationId="{C0E47619-D62D-448B-9A74-2D7F7A2E6C26}"/>
          </ac:spMkLst>
        </pc:spChg>
        <pc:spChg chg="add mod">
          <ac:chgData name="" userId="6c57cf419e8021b0" providerId="LiveId" clId="{7EDCBA25-37E1-45E1-8A6B-3860863BB8A0}" dt="2022-09-01T05:47:58.658" v="1207" actId="1076"/>
          <ac:spMkLst>
            <pc:docMk/>
            <pc:sldMk cId="2905085026" sldId="260"/>
            <ac:spMk id="16" creationId="{88AA2354-9A19-48B4-B12B-E1313E6BBE89}"/>
          </ac:spMkLst>
        </pc:spChg>
        <pc:spChg chg="add mod">
          <ac:chgData name="" userId="6c57cf419e8021b0" providerId="LiveId" clId="{7EDCBA25-37E1-45E1-8A6B-3860863BB8A0}" dt="2022-09-01T05:49:20.530" v="1212" actId="1076"/>
          <ac:spMkLst>
            <pc:docMk/>
            <pc:sldMk cId="2905085026" sldId="260"/>
            <ac:spMk id="17" creationId="{D79EC7A5-D3F3-4836-8F46-2F52A56D3756}"/>
          </ac:spMkLst>
        </pc:spChg>
        <pc:spChg chg="add mod">
          <ac:chgData name="" userId="6c57cf419e8021b0" providerId="LiveId" clId="{7EDCBA25-37E1-45E1-8A6B-3860863BB8A0}" dt="2022-09-01T05:47:58.658" v="1207" actId="1076"/>
          <ac:spMkLst>
            <pc:docMk/>
            <pc:sldMk cId="2905085026" sldId="260"/>
            <ac:spMk id="18" creationId="{E6296B97-C4D8-437E-9BE7-1AB4EB69419D}"/>
          </ac:spMkLst>
        </pc:spChg>
        <pc:spChg chg="add mod">
          <ac:chgData name="" userId="6c57cf419e8021b0" providerId="LiveId" clId="{7EDCBA25-37E1-45E1-8A6B-3860863BB8A0}" dt="2022-09-01T05:47:41.533" v="1190" actId="1076"/>
          <ac:spMkLst>
            <pc:docMk/>
            <pc:sldMk cId="2905085026" sldId="260"/>
            <ac:spMk id="19" creationId="{97745F63-4EA0-4938-B562-23D9DFB28CFA}"/>
          </ac:spMkLst>
        </pc:spChg>
        <pc:spChg chg="add mod">
          <ac:chgData name="" userId="6c57cf419e8021b0" providerId="LiveId" clId="{7EDCBA25-37E1-45E1-8A6B-3860863BB8A0}" dt="2022-09-01T05:49:52.964" v="1214" actId="20577"/>
          <ac:spMkLst>
            <pc:docMk/>
            <pc:sldMk cId="2905085026" sldId="260"/>
            <ac:spMk id="20" creationId="{25241D7B-7A36-48AE-B2A8-6B54CE781FCF}"/>
          </ac:spMkLst>
        </pc:spChg>
        <pc:picChg chg="del">
          <ac:chgData name="" userId="6c57cf419e8021b0" providerId="LiveId" clId="{7EDCBA25-37E1-45E1-8A6B-3860863BB8A0}" dt="2022-09-01T05:35:27.235" v="1134" actId="478"/>
          <ac:picMkLst>
            <pc:docMk/>
            <pc:sldMk cId="2905085026" sldId="260"/>
            <ac:picMk id="6" creationId="{B7708D2C-C9C0-4BC9-A25A-D105DD603FCC}"/>
          </ac:picMkLst>
        </pc:picChg>
        <pc:picChg chg="del">
          <ac:chgData name="" userId="6c57cf419e8021b0" providerId="LiveId" clId="{7EDCBA25-37E1-45E1-8A6B-3860863BB8A0}" dt="2022-09-01T05:35:29.986" v="1136" actId="478"/>
          <ac:picMkLst>
            <pc:docMk/>
            <pc:sldMk cId="2905085026" sldId="260"/>
            <ac:picMk id="8" creationId="{4300922F-23FB-4BDC-864A-5B33906E3BA1}"/>
          </ac:picMkLst>
        </pc:picChg>
      </pc:sldChg>
      <pc:sldChg chg="addSp delSp modSp ord delAnim modAnim modNotesTx">
        <pc:chgData name="" userId="6c57cf419e8021b0" providerId="LiveId" clId="{7EDCBA25-37E1-45E1-8A6B-3860863BB8A0}" dt="2022-08-31T13:53:12.400" v="466" actId="1076"/>
        <pc:sldMkLst>
          <pc:docMk/>
          <pc:sldMk cId="1357136558" sldId="344"/>
        </pc:sldMkLst>
        <pc:spChg chg="mod">
          <ac:chgData name="" userId="6c57cf419e8021b0" providerId="LiveId" clId="{7EDCBA25-37E1-45E1-8A6B-3860863BB8A0}" dt="2022-08-31T13:34:27.610" v="290" actId="20577"/>
          <ac:spMkLst>
            <pc:docMk/>
            <pc:sldMk cId="1357136558" sldId="344"/>
            <ac:spMk id="2" creationId="{E7790860-062B-4DBC-B1E8-6D467C0F6DCA}"/>
          </ac:spMkLst>
        </pc:spChg>
        <pc:spChg chg="add mod">
          <ac:chgData name="" userId="6c57cf419e8021b0" providerId="LiveId" clId="{7EDCBA25-37E1-45E1-8A6B-3860863BB8A0}" dt="2022-08-31T13:50:00.245" v="459" actId="1076"/>
          <ac:spMkLst>
            <pc:docMk/>
            <pc:sldMk cId="1357136558" sldId="344"/>
            <ac:spMk id="3" creationId="{65E0B6B0-5F73-4E97-8BBA-57F3FA0B7BF6}"/>
          </ac:spMkLst>
        </pc:spChg>
        <pc:spChg chg="add del mod">
          <ac:chgData name="" userId="6c57cf419e8021b0" providerId="LiveId" clId="{7EDCBA25-37E1-45E1-8A6B-3860863BB8A0}" dt="2022-08-31T13:48:12.891" v="453" actId="478"/>
          <ac:spMkLst>
            <pc:docMk/>
            <pc:sldMk cId="1357136558" sldId="344"/>
            <ac:spMk id="4" creationId="{1083BD74-CD35-45D0-BB72-531619458BFD}"/>
          </ac:spMkLst>
        </pc:spChg>
        <pc:picChg chg="add del mod">
          <ac:chgData name="" userId="6c57cf419e8021b0" providerId="LiveId" clId="{7EDCBA25-37E1-45E1-8A6B-3860863BB8A0}" dt="2022-08-31T13:52:44.095" v="463" actId="478"/>
          <ac:picMkLst>
            <pc:docMk/>
            <pc:sldMk cId="1357136558" sldId="344"/>
            <ac:picMk id="5" creationId="{20703550-BC43-467C-8CAE-E361A86A1D72}"/>
          </ac:picMkLst>
        </pc:picChg>
        <pc:picChg chg="add mod">
          <ac:chgData name="" userId="6c57cf419e8021b0" providerId="LiveId" clId="{7EDCBA25-37E1-45E1-8A6B-3860863BB8A0}" dt="2022-08-31T13:53:12.400" v="466" actId="1076"/>
          <ac:picMkLst>
            <pc:docMk/>
            <pc:sldMk cId="1357136558" sldId="344"/>
            <ac:picMk id="6" creationId="{F033D745-3EDB-489E-A029-8FB0820CD484}"/>
          </ac:picMkLst>
        </pc:picChg>
        <pc:picChg chg="del">
          <ac:chgData name="" userId="6c57cf419e8021b0" providerId="LiveId" clId="{7EDCBA25-37E1-45E1-8A6B-3860863BB8A0}" dt="2022-08-31T12:51:48.746" v="85" actId="478"/>
          <ac:picMkLst>
            <pc:docMk/>
            <pc:sldMk cId="1357136558" sldId="344"/>
            <ac:picMk id="9" creationId="{912B1970-F9DD-4187-B5F9-3E4001C7850B}"/>
          </ac:picMkLst>
        </pc:picChg>
      </pc:sldChg>
      <pc:sldChg chg="addSp modSp">
        <pc:chgData name="" userId="6c57cf419e8021b0" providerId="LiveId" clId="{7EDCBA25-37E1-45E1-8A6B-3860863BB8A0}" dt="2022-09-01T05:14:23.817" v="985" actId="1076"/>
        <pc:sldMkLst>
          <pc:docMk/>
          <pc:sldMk cId="2351896571" sldId="345"/>
        </pc:sldMkLst>
        <pc:spChg chg="mod">
          <ac:chgData name="" userId="6c57cf419e8021b0" providerId="LiveId" clId="{7EDCBA25-37E1-45E1-8A6B-3860863BB8A0}" dt="2022-08-31T14:40:48.064" v="743" actId="20577"/>
          <ac:spMkLst>
            <pc:docMk/>
            <pc:sldMk cId="2351896571" sldId="345"/>
            <ac:spMk id="2" creationId="{E7790860-062B-4DBC-B1E8-6D467C0F6DCA}"/>
          </ac:spMkLst>
        </pc:spChg>
        <pc:spChg chg="add mod">
          <ac:chgData name="" userId="6c57cf419e8021b0" providerId="LiveId" clId="{7EDCBA25-37E1-45E1-8A6B-3860863BB8A0}" dt="2022-09-01T05:14:23.817" v="985" actId="1076"/>
          <ac:spMkLst>
            <pc:docMk/>
            <pc:sldMk cId="2351896571" sldId="345"/>
            <ac:spMk id="3" creationId="{87264BA3-E295-4B20-935C-2B65819D0B8B}"/>
          </ac:spMkLst>
        </pc:spChg>
        <pc:spChg chg="mod">
          <ac:chgData name="" userId="6c57cf419e8021b0" providerId="LiveId" clId="{7EDCBA25-37E1-45E1-8A6B-3860863BB8A0}" dt="2022-09-01T05:14:19.319" v="983" actId="1076"/>
          <ac:spMkLst>
            <pc:docMk/>
            <pc:sldMk cId="2351896571" sldId="345"/>
            <ac:spMk id="7" creationId="{821BC262-6C1D-4FAF-B993-DCD782403E63}"/>
          </ac:spMkLst>
        </pc:spChg>
        <pc:picChg chg="mod">
          <ac:chgData name="" userId="6c57cf419e8021b0" providerId="LiveId" clId="{7EDCBA25-37E1-45E1-8A6B-3860863BB8A0}" dt="2022-09-01T05:14:22.114" v="984" actId="1076"/>
          <ac:picMkLst>
            <pc:docMk/>
            <pc:sldMk cId="2351896571" sldId="345"/>
            <ac:picMk id="6" creationId="{4C575B0C-C41A-4035-92AA-04CC34C69A36}"/>
          </ac:picMkLst>
        </pc:picChg>
      </pc:sldChg>
      <pc:sldChg chg="modSp ord">
        <pc:chgData name="" userId="6c57cf419e8021b0" providerId="LiveId" clId="{7EDCBA25-37E1-45E1-8A6B-3860863BB8A0}" dt="2022-09-01T04:53:47.748" v="978" actId="20577"/>
        <pc:sldMkLst>
          <pc:docMk/>
          <pc:sldMk cId="796497939" sldId="347"/>
        </pc:sldMkLst>
        <pc:spChg chg="mod">
          <ac:chgData name="" userId="6c57cf419e8021b0" providerId="LiveId" clId="{7EDCBA25-37E1-45E1-8A6B-3860863BB8A0}" dt="2022-09-01T04:52:14.002" v="910" actId="20577"/>
          <ac:spMkLst>
            <pc:docMk/>
            <pc:sldMk cId="796497939" sldId="347"/>
            <ac:spMk id="2" creationId="{E7790860-062B-4DBC-B1E8-6D467C0F6DCA}"/>
          </ac:spMkLst>
        </pc:spChg>
        <pc:spChg chg="mod">
          <ac:chgData name="" userId="6c57cf419e8021b0" providerId="LiveId" clId="{7EDCBA25-37E1-45E1-8A6B-3860863BB8A0}" dt="2022-09-01T04:48:39.202" v="879" actId="1036"/>
          <ac:spMkLst>
            <pc:docMk/>
            <pc:sldMk cId="796497939" sldId="347"/>
            <ac:spMk id="4" creationId="{4C8E5C73-C9B4-4416-A331-725C4BAE598C}"/>
          </ac:spMkLst>
        </pc:spChg>
        <pc:spChg chg="mod">
          <ac:chgData name="" userId="6c57cf419e8021b0" providerId="LiveId" clId="{7EDCBA25-37E1-45E1-8A6B-3860863BB8A0}" dt="2022-09-01T04:48:39.202" v="879" actId="1036"/>
          <ac:spMkLst>
            <pc:docMk/>
            <pc:sldMk cId="796497939" sldId="347"/>
            <ac:spMk id="7" creationId="{0EFF6961-6C71-4B12-B12D-C6AF6B8A69D2}"/>
          </ac:spMkLst>
        </pc:spChg>
        <pc:spChg chg="mod">
          <ac:chgData name="" userId="6c57cf419e8021b0" providerId="LiveId" clId="{7EDCBA25-37E1-45E1-8A6B-3860863BB8A0}" dt="2022-09-01T04:48:39.202" v="879" actId="1036"/>
          <ac:spMkLst>
            <pc:docMk/>
            <pc:sldMk cId="796497939" sldId="347"/>
            <ac:spMk id="9" creationId="{E6606786-C24D-40D8-B6D7-C3E48CD00DD7}"/>
          </ac:spMkLst>
        </pc:spChg>
        <pc:spChg chg="mod">
          <ac:chgData name="" userId="6c57cf419e8021b0" providerId="LiveId" clId="{7EDCBA25-37E1-45E1-8A6B-3860863BB8A0}" dt="2022-09-01T04:48:39.202" v="879" actId="1036"/>
          <ac:spMkLst>
            <pc:docMk/>
            <pc:sldMk cId="796497939" sldId="347"/>
            <ac:spMk id="11" creationId="{D2B92D34-8F9E-47DF-B6B0-8BA70DC5978C}"/>
          </ac:spMkLst>
        </pc:spChg>
        <pc:spChg chg="mod">
          <ac:chgData name="" userId="6c57cf419e8021b0" providerId="LiveId" clId="{7EDCBA25-37E1-45E1-8A6B-3860863BB8A0}" dt="2022-09-01T04:48:39.202" v="879" actId="1036"/>
          <ac:spMkLst>
            <pc:docMk/>
            <pc:sldMk cId="796497939" sldId="347"/>
            <ac:spMk id="14" creationId="{01FB3C60-C88E-4AF3-89E2-03C4F364C78A}"/>
          </ac:spMkLst>
        </pc:spChg>
        <pc:spChg chg="mod">
          <ac:chgData name="" userId="6c57cf419e8021b0" providerId="LiveId" clId="{7EDCBA25-37E1-45E1-8A6B-3860863BB8A0}" dt="2022-09-01T04:48:39.202" v="879" actId="1036"/>
          <ac:spMkLst>
            <pc:docMk/>
            <pc:sldMk cId="796497939" sldId="347"/>
            <ac:spMk id="16" creationId="{A9F3BFC8-D85B-46FD-A04E-7D7380377C91}"/>
          </ac:spMkLst>
        </pc:spChg>
        <pc:spChg chg="mod">
          <ac:chgData name="" userId="6c57cf419e8021b0" providerId="LiveId" clId="{7EDCBA25-37E1-45E1-8A6B-3860863BB8A0}" dt="2022-09-01T04:48:39.202" v="879" actId="1036"/>
          <ac:spMkLst>
            <pc:docMk/>
            <pc:sldMk cId="796497939" sldId="347"/>
            <ac:spMk id="18" creationId="{0D9FED5F-6074-4B22-BE14-AB955C2D592B}"/>
          </ac:spMkLst>
        </pc:spChg>
        <pc:spChg chg="mod">
          <ac:chgData name="" userId="6c57cf419e8021b0" providerId="LiveId" clId="{7EDCBA25-37E1-45E1-8A6B-3860863BB8A0}" dt="2022-09-01T04:48:39.202" v="879" actId="1036"/>
          <ac:spMkLst>
            <pc:docMk/>
            <pc:sldMk cId="796497939" sldId="347"/>
            <ac:spMk id="20" creationId="{6D11BFA0-7EB5-47C7-9318-EA83B41DB6C5}"/>
          </ac:spMkLst>
        </pc:spChg>
        <pc:spChg chg="mod">
          <ac:chgData name="" userId="6c57cf419e8021b0" providerId="LiveId" clId="{7EDCBA25-37E1-45E1-8A6B-3860863BB8A0}" dt="2022-09-01T04:48:39.202" v="879" actId="1036"/>
          <ac:spMkLst>
            <pc:docMk/>
            <pc:sldMk cId="796497939" sldId="347"/>
            <ac:spMk id="22" creationId="{6C9C20DF-444D-4014-8A52-971B4D58AE88}"/>
          </ac:spMkLst>
        </pc:spChg>
        <pc:spChg chg="mod">
          <ac:chgData name="" userId="6c57cf419e8021b0" providerId="LiveId" clId="{7EDCBA25-37E1-45E1-8A6B-3860863BB8A0}" dt="2022-09-01T04:48:39.202" v="879" actId="1036"/>
          <ac:spMkLst>
            <pc:docMk/>
            <pc:sldMk cId="796497939" sldId="347"/>
            <ac:spMk id="24" creationId="{18DC71BF-1BB2-4897-B8A6-AE059E887D98}"/>
          </ac:spMkLst>
        </pc:spChg>
        <pc:spChg chg="mod">
          <ac:chgData name="" userId="6c57cf419e8021b0" providerId="LiveId" clId="{7EDCBA25-37E1-45E1-8A6B-3860863BB8A0}" dt="2022-09-01T04:53:47.748" v="978" actId="20577"/>
          <ac:spMkLst>
            <pc:docMk/>
            <pc:sldMk cId="796497939" sldId="347"/>
            <ac:spMk id="26" creationId="{2E7E0447-0AC5-413F-93BE-353455726DF2}"/>
          </ac:spMkLst>
        </pc:spChg>
      </pc:sldChg>
      <pc:sldChg chg="addSp delSp modSp del">
        <pc:chgData name="" userId="6c57cf419e8021b0" providerId="LiveId" clId="{7EDCBA25-37E1-45E1-8A6B-3860863BB8A0}" dt="2022-09-01T05:50:05.723" v="1216" actId="2696"/>
        <pc:sldMkLst>
          <pc:docMk/>
          <pc:sldMk cId="683240582" sldId="348"/>
        </pc:sldMkLst>
        <pc:spChg chg="add del mod">
          <ac:chgData name="" userId="6c57cf419e8021b0" providerId="LiveId" clId="{7EDCBA25-37E1-45E1-8A6B-3860863BB8A0}" dt="2022-09-01T05:34:56.642" v="1125" actId="478"/>
          <ac:spMkLst>
            <pc:docMk/>
            <pc:sldMk cId="683240582" sldId="348"/>
            <ac:spMk id="4" creationId="{8DDAF3B1-E563-4E4B-A1F1-1BD565F6EB93}"/>
          </ac:spMkLst>
        </pc:spChg>
        <pc:spChg chg="add mod">
          <ac:chgData name="" userId="6c57cf419e8021b0" providerId="LiveId" clId="{7EDCBA25-37E1-45E1-8A6B-3860863BB8A0}" dt="2022-09-01T05:34:48.797" v="1122" actId="207"/>
          <ac:spMkLst>
            <pc:docMk/>
            <pc:sldMk cId="683240582" sldId="348"/>
            <ac:spMk id="5" creationId="{FA3EB206-CED1-408E-B3C0-E5794AE97658}"/>
          </ac:spMkLst>
        </pc:spChg>
        <pc:spChg chg="add mod">
          <ac:chgData name="" userId="6c57cf419e8021b0" providerId="LiveId" clId="{7EDCBA25-37E1-45E1-8A6B-3860863BB8A0}" dt="2022-09-01T05:35:13.930" v="1131" actId="1076"/>
          <ac:spMkLst>
            <pc:docMk/>
            <pc:sldMk cId="683240582" sldId="348"/>
            <ac:spMk id="6" creationId="{E96F092F-56A1-4451-9078-F3F049428E5E}"/>
          </ac:spMkLst>
        </pc:spChg>
        <pc:spChg chg="add mod">
          <ac:chgData name="" userId="6c57cf419e8021b0" providerId="LiveId" clId="{7EDCBA25-37E1-45E1-8A6B-3860863BB8A0}" dt="2022-09-01T05:35:12.079" v="1130" actId="1076"/>
          <ac:spMkLst>
            <pc:docMk/>
            <pc:sldMk cId="683240582" sldId="348"/>
            <ac:spMk id="7" creationId="{7DBCC615-9580-4474-A281-DD9ED6B19ED1}"/>
          </ac:spMkLst>
        </pc:spChg>
        <pc:picChg chg="del">
          <ac:chgData name="" userId="6c57cf419e8021b0" providerId="LiveId" clId="{7EDCBA25-37E1-45E1-8A6B-3860863BB8A0}" dt="2022-09-01T05:35:16.483" v="1132" actId="478"/>
          <ac:picMkLst>
            <pc:docMk/>
            <pc:sldMk cId="683240582" sldId="348"/>
            <ac:picMk id="15" creationId="{90E43289-F1DF-466E-9516-4BAE89931503}"/>
          </ac:picMkLst>
        </pc:picChg>
      </pc:sldChg>
      <pc:sldChg chg="del">
        <pc:chgData name="" userId="6c57cf419e8021b0" providerId="LiveId" clId="{7EDCBA25-37E1-45E1-8A6B-3860863BB8A0}" dt="2022-09-01T05:50:07.326" v="1217" actId="2696"/>
        <pc:sldMkLst>
          <pc:docMk/>
          <pc:sldMk cId="1537198977" sldId="349"/>
        </pc:sldMkLst>
      </pc:sldChg>
      <pc:sldChg chg="addSp modSp">
        <pc:chgData name="" userId="6c57cf419e8021b0" providerId="LiveId" clId="{7EDCBA25-37E1-45E1-8A6B-3860863BB8A0}" dt="2022-09-01T05:56:16.637" v="1237" actId="1076"/>
        <pc:sldMkLst>
          <pc:docMk/>
          <pc:sldMk cId="2828968544" sldId="361"/>
        </pc:sldMkLst>
        <pc:spChg chg="add mod">
          <ac:chgData name="" userId="6c57cf419e8021b0" providerId="LiveId" clId="{7EDCBA25-37E1-45E1-8A6B-3860863BB8A0}" dt="2022-09-01T05:56:16.637" v="1237" actId="1076"/>
          <ac:spMkLst>
            <pc:docMk/>
            <pc:sldMk cId="2828968544" sldId="361"/>
            <ac:spMk id="3" creationId="{A5469A9F-4188-4F2A-BAC5-13D2AEF495A6}"/>
          </ac:spMkLst>
        </pc:spChg>
        <pc:picChg chg="mod">
          <ac:chgData name="" userId="6c57cf419e8021b0" providerId="LiveId" clId="{7EDCBA25-37E1-45E1-8A6B-3860863BB8A0}" dt="2022-09-01T05:55:45.987" v="1225" actId="1076"/>
          <ac:picMkLst>
            <pc:docMk/>
            <pc:sldMk cId="2828968544" sldId="361"/>
            <ac:picMk id="6" creationId="{67425CD2-4027-44FF-996E-312A6FE9CD94}"/>
          </ac:picMkLst>
        </pc:picChg>
      </pc:sldChg>
      <pc:sldChg chg="modSp">
        <pc:chgData name="" userId="6c57cf419e8021b0" providerId="LiveId" clId="{7EDCBA25-37E1-45E1-8A6B-3860863BB8A0}" dt="2022-09-01T06:13:12.725" v="1444" actId="20577"/>
        <pc:sldMkLst>
          <pc:docMk/>
          <pc:sldMk cId="1298270013" sldId="363"/>
        </pc:sldMkLst>
        <pc:spChg chg="mod">
          <ac:chgData name="" userId="6c57cf419e8021b0" providerId="LiveId" clId="{7EDCBA25-37E1-45E1-8A6B-3860863BB8A0}" dt="2022-09-01T06:13:12.725" v="1444" actId="20577"/>
          <ac:spMkLst>
            <pc:docMk/>
            <pc:sldMk cId="1298270013" sldId="363"/>
            <ac:spMk id="7" creationId="{C16391EE-A868-4E61-B5D1-500EBDD8B0DF}"/>
          </ac:spMkLst>
        </pc:spChg>
      </pc:sldChg>
      <pc:sldChg chg="addSp modSp">
        <pc:chgData name="" userId="6c57cf419e8021b0" providerId="LiveId" clId="{7EDCBA25-37E1-45E1-8A6B-3860863BB8A0}" dt="2022-09-01T08:22:44.096" v="1951" actId="20577"/>
        <pc:sldMkLst>
          <pc:docMk/>
          <pc:sldMk cId="561780314" sldId="367"/>
        </pc:sldMkLst>
        <pc:spChg chg="mod">
          <ac:chgData name="" userId="6c57cf419e8021b0" providerId="LiveId" clId="{7EDCBA25-37E1-45E1-8A6B-3860863BB8A0}" dt="2022-09-01T06:15:08.372" v="1497" actId="20577"/>
          <ac:spMkLst>
            <pc:docMk/>
            <pc:sldMk cId="561780314" sldId="367"/>
            <ac:spMk id="2" creationId="{E7790860-062B-4DBC-B1E8-6D467C0F6DCA}"/>
          </ac:spMkLst>
        </pc:spChg>
        <pc:spChg chg="add mod">
          <ac:chgData name="" userId="6c57cf419e8021b0" providerId="LiveId" clId="{7EDCBA25-37E1-45E1-8A6B-3860863BB8A0}" dt="2022-09-01T08:22:44.096" v="1951" actId="20577"/>
          <ac:spMkLst>
            <pc:docMk/>
            <pc:sldMk cId="561780314" sldId="367"/>
            <ac:spMk id="3" creationId="{E4B2D553-7561-4555-8975-4B969FFBB0A2}"/>
          </ac:spMkLst>
        </pc:spChg>
      </pc:sldChg>
      <pc:sldChg chg="delSp modSp ord">
        <pc:chgData name="" userId="6c57cf419e8021b0" providerId="LiveId" clId="{7EDCBA25-37E1-45E1-8A6B-3860863BB8A0}" dt="2022-09-01T06:14:52.485" v="1486" actId="20577"/>
        <pc:sldMkLst>
          <pc:docMk/>
          <pc:sldMk cId="831178062" sldId="372"/>
        </pc:sldMkLst>
        <pc:spChg chg="mod">
          <ac:chgData name="" userId="6c57cf419e8021b0" providerId="LiveId" clId="{7EDCBA25-37E1-45E1-8A6B-3860863BB8A0}" dt="2022-09-01T06:14:52.485" v="1486" actId="20577"/>
          <ac:spMkLst>
            <pc:docMk/>
            <pc:sldMk cId="831178062" sldId="372"/>
            <ac:spMk id="2" creationId="{E7790860-062B-4DBC-B1E8-6D467C0F6DCA}"/>
          </ac:spMkLst>
        </pc:spChg>
        <pc:spChg chg="mod">
          <ac:chgData name="" userId="6c57cf419e8021b0" providerId="LiveId" clId="{7EDCBA25-37E1-45E1-8A6B-3860863BB8A0}" dt="2022-09-01T06:13:55.287" v="1458" actId="113"/>
          <ac:spMkLst>
            <pc:docMk/>
            <pc:sldMk cId="831178062" sldId="372"/>
            <ac:spMk id="6" creationId="{39633A01-124A-4213-ADCF-36AB8CBA5EF6}"/>
          </ac:spMkLst>
        </pc:spChg>
        <pc:picChg chg="del">
          <ac:chgData name="" userId="6c57cf419e8021b0" providerId="LiveId" clId="{7EDCBA25-37E1-45E1-8A6B-3860863BB8A0}" dt="2022-09-01T06:02:49.652" v="1264" actId="478"/>
          <ac:picMkLst>
            <pc:docMk/>
            <pc:sldMk cId="831178062" sldId="372"/>
            <ac:picMk id="5" creationId="{9C978AA5-0622-4AB3-9DEA-7B81BC0B745D}"/>
          </ac:picMkLst>
        </pc:picChg>
      </pc:sldChg>
      <pc:sldChg chg="modSp">
        <pc:chgData name="" userId="6c57cf419e8021b0" providerId="LiveId" clId="{7EDCBA25-37E1-45E1-8A6B-3860863BB8A0}" dt="2022-09-01T06:14:20.230" v="1459" actId="1076"/>
        <pc:sldMkLst>
          <pc:docMk/>
          <pc:sldMk cId="172287534" sldId="374"/>
        </pc:sldMkLst>
        <pc:picChg chg="mod">
          <ac:chgData name="" userId="6c57cf419e8021b0" providerId="LiveId" clId="{7EDCBA25-37E1-45E1-8A6B-3860863BB8A0}" dt="2022-09-01T06:14:20.230" v="1459" actId="1076"/>
          <ac:picMkLst>
            <pc:docMk/>
            <pc:sldMk cId="172287534" sldId="374"/>
            <ac:picMk id="5" creationId="{D4E533FA-F7E4-4C8A-8F0D-428EC871D2C5}"/>
          </ac:picMkLst>
        </pc:picChg>
      </pc:sldChg>
      <pc:sldChg chg="modSp">
        <pc:chgData name="" userId="6c57cf419e8021b0" providerId="LiveId" clId="{7EDCBA25-37E1-45E1-8A6B-3860863BB8A0}" dt="2022-09-01T06:14:57.397" v="1489" actId="20577"/>
        <pc:sldMkLst>
          <pc:docMk/>
          <pc:sldMk cId="2834257506" sldId="375"/>
        </pc:sldMkLst>
        <pc:spChg chg="mod">
          <ac:chgData name="" userId="6c57cf419e8021b0" providerId="LiveId" clId="{7EDCBA25-37E1-45E1-8A6B-3860863BB8A0}" dt="2022-09-01T06:14:57.397" v="1489" actId="20577"/>
          <ac:spMkLst>
            <pc:docMk/>
            <pc:sldMk cId="2834257506" sldId="375"/>
            <ac:spMk id="2" creationId="{E7790860-062B-4DBC-B1E8-6D467C0F6DCA}"/>
          </ac:spMkLst>
        </pc:spChg>
      </pc:sldChg>
      <pc:sldChg chg="modSp">
        <pc:chgData name="" userId="6c57cf419e8021b0" providerId="LiveId" clId="{7EDCBA25-37E1-45E1-8A6B-3860863BB8A0}" dt="2022-09-01T06:15:01.829" v="1493" actId="20577"/>
        <pc:sldMkLst>
          <pc:docMk/>
          <pc:sldMk cId="2505815759" sldId="378"/>
        </pc:sldMkLst>
        <pc:spChg chg="mod">
          <ac:chgData name="" userId="6c57cf419e8021b0" providerId="LiveId" clId="{7EDCBA25-37E1-45E1-8A6B-3860863BB8A0}" dt="2022-09-01T06:15:01.829" v="1493" actId="20577"/>
          <ac:spMkLst>
            <pc:docMk/>
            <pc:sldMk cId="2505815759" sldId="378"/>
            <ac:spMk id="2" creationId="{E7790860-062B-4DBC-B1E8-6D467C0F6DCA}"/>
          </ac:spMkLst>
        </pc:spChg>
      </pc:sldChg>
      <pc:sldChg chg="modTransition">
        <pc:chgData name="" userId="6c57cf419e8021b0" providerId="LiveId" clId="{7EDCBA25-37E1-45E1-8A6B-3860863BB8A0}" dt="2022-11-09T07:28:10.971" v="2121"/>
        <pc:sldMkLst>
          <pc:docMk/>
          <pc:sldMk cId="516751077" sldId="381"/>
        </pc:sldMkLst>
      </pc:sldChg>
      <pc:sldChg chg="addSp modSp">
        <pc:chgData name="" userId="6c57cf419e8021b0" providerId="LiveId" clId="{7EDCBA25-37E1-45E1-8A6B-3860863BB8A0}" dt="2022-11-09T07:28:05.787" v="2120" actId="1076"/>
        <pc:sldMkLst>
          <pc:docMk/>
          <pc:sldMk cId="3525909074" sldId="382"/>
        </pc:sldMkLst>
        <pc:picChg chg="mod">
          <ac:chgData name="" userId="6c57cf419e8021b0" providerId="LiveId" clId="{7EDCBA25-37E1-45E1-8A6B-3860863BB8A0}" dt="2022-11-09T07:28:05.787" v="2120" actId="1076"/>
          <ac:picMkLst>
            <pc:docMk/>
            <pc:sldMk cId="3525909074" sldId="382"/>
            <ac:picMk id="4" creationId="{4A0B6A4E-DF40-4FE5-A671-D67BDC7452FF}"/>
          </ac:picMkLst>
        </pc:picChg>
        <pc:picChg chg="add mod">
          <ac:chgData name="" userId="6c57cf419e8021b0" providerId="LiveId" clId="{7EDCBA25-37E1-45E1-8A6B-3860863BB8A0}" dt="2022-11-09T07:28:04.483" v="2119" actId="1076"/>
          <ac:picMkLst>
            <pc:docMk/>
            <pc:sldMk cId="3525909074" sldId="382"/>
            <ac:picMk id="5" creationId="{8020A882-220E-4E44-AC13-6AC5D20E9C7C}"/>
          </ac:picMkLst>
        </pc:picChg>
      </pc:sldChg>
      <pc:sldChg chg="addSp delSp modSp add modNotesTx">
        <pc:chgData name="" userId="6c57cf419e8021b0" providerId="LiveId" clId="{7EDCBA25-37E1-45E1-8A6B-3860863BB8A0}" dt="2022-08-31T13:44:12.524" v="381" actId="20577"/>
        <pc:sldMkLst>
          <pc:docMk/>
          <pc:sldMk cId="3847399145" sldId="385"/>
        </pc:sldMkLst>
        <pc:spChg chg="mod">
          <ac:chgData name="" userId="6c57cf419e8021b0" providerId="LiveId" clId="{7EDCBA25-37E1-45E1-8A6B-3860863BB8A0}" dt="2022-08-31T13:44:12.524" v="381" actId="20577"/>
          <ac:spMkLst>
            <pc:docMk/>
            <pc:sldMk cId="3847399145" sldId="385"/>
            <ac:spMk id="2" creationId="{E7790860-062B-4DBC-B1E8-6D467C0F6DCA}"/>
          </ac:spMkLst>
        </pc:spChg>
        <pc:spChg chg="del">
          <ac:chgData name="" userId="6c57cf419e8021b0" providerId="LiveId" clId="{7EDCBA25-37E1-45E1-8A6B-3860863BB8A0}" dt="2022-08-31T13:24:25.290" v="148" actId="478"/>
          <ac:spMkLst>
            <pc:docMk/>
            <pc:sldMk cId="3847399145" sldId="385"/>
            <ac:spMk id="3" creationId="{65E0B6B0-5F73-4E97-8BBA-57F3FA0B7BF6}"/>
          </ac:spMkLst>
        </pc:spChg>
        <pc:spChg chg="add mod">
          <ac:chgData name="" userId="6c57cf419e8021b0" providerId="LiveId" clId="{7EDCBA25-37E1-45E1-8A6B-3860863BB8A0}" dt="2022-08-31T13:30:39.406" v="224" actId="1076"/>
          <ac:spMkLst>
            <pc:docMk/>
            <pc:sldMk cId="3847399145" sldId="385"/>
            <ac:spMk id="4" creationId="{A5E80101-C6B2-419E-ABC5-60E036CCD8DB}"/>
          </ac:spMkLst>
        </pc:spChg>
        <pc:spChg chg="add mod">
          <ac:chgData name="" userId="6c57cf419e8021b0" providerId="LiveId" clId="{7EDCBA25-37E1-45E1-8A6B-3860863BB8A0}" dt="2022-08-31T13:30:45.076" v="228" actId="1076"/>
          <ac:spMkLst>
            <pc:docMk/>
            <pc:sldMk cId="3847399145" sldId="385"/>
            <ac:spMk id="7" creationId="{934843BB-8900-46FA-9BFA-D002F836FC33}"/>
          </ac:spMkLst>
        </pc:spChg>
        <pc:picChg chg="add mod">
          <ac:chgData name="" userId="6c57cf419e8021b0" providerId="LiveId" clId="{7EDCBA25-37E1-45E1-8A6B-3860863BB8A0}" dt="2022-08-31T13:30:48.787" v="231" actId="1076"/>
          <ac:picMkLst>
            <pc:docMk/>
            <pc:sldMk cId="3847399145" sldId="385"/>
            <ac:picMk id="1026" creationId="{298A75C8-15BF-4782-9E3E-ED3EEBD58742}"/>
          </ac:picMkLst>
        </pc:picChg>
        <pc:picChg chg="add mod">
          <ac:chgData name="" userId="6c57cf419e8021b0" providerId="LiveId" clId="{7EDCBA25-37E1-45E1-8A6B-3860863BB8A0}" dt="2022-08-31T13:30:54.948" v="234" actId="1076"/>
          <ac:picMkLst>
            <pc:docMk/>
            <pc:sldMk cId="3847399145" sldId="385"/>
            <ac:picMk id="1028" creationId="{AB43CB99-3544-4342-9FF1-319F18D1AE3C}"/>
          </ac:picMkLst>
        </pc:picChg>
      </pc:sldChg>
      <pc:sldChg chg="addSp delSp modSp add">
        <pc:chgData name="" userId="6c57cf419e8021b0" providerId="LiveId" clId="{7EDCBA25-37E1-45E1-8A6B-3860863BB8A0}" dt="2022-09-01T10:27:50.610" v="2107" actId="1076"/>
        <pc:sldMkLst>
          <pc:docMk/>
          <pc:sldMk cId="3406451572" sldId="386"/>
        </pc:sldMkLst>
        <pc:spChg chg="mod">
          <ac:chgData name="" userId="6c57cf419e8021b0" providerId="LiveId" clId="{7EDCBA25-37E1-45E1-8A6B-3860863BB8A0}" dt="2022-08-31T14:41:46.143" v="761" actId="20577"/>
          <ac:spMkLst>
            <pc:docMk/>
            <pc:sldMk cId="3406451572" sldId="386"/>
            <ac:spMk id="2" creationId="{E7790860-062B-4DBC-B1E8-6D467C0F6DCA}"/>
          </ac:spMkLst>
        </pc:spChg>
        <pc:spChg chg="del">
          <ac:chgData name="" userId="6c57cf419e8021b0" providerId="LiveId" clId="{7EDCBA25-37E1-45E1-8A6B-3860863BB8A0}" dt="2022-08-31T13:40:36.234" v="342" actId="478"/>
          <ac:spMkLst>
            <pc:docMk/>
            <pc:sldMk cId="3406451572" sldId="386"/>
            <ac:spMk id="3" creationId="{65E0B6B0-5F73-4E97-8BBA-57F3FA0B7BF6}"/>
          </ac:spMkLst>
        </pc:spChg>
        <pc:spChg chg="del mod">
          <ac:chgData name="" userId="6c57cf419e8021b0" providerId="LiveId" clId="{7EDCBA25-37E1-45E1-8A6B-3860863BB8A0}" dt="2022-08-31T14:19:58.655" v="583" actId="478"/>
          <ac:spMkLst>
            <pc:docMk/>
            <pc:sldMk cId="3406451572" sldId="386"/>
            <ac:spMk id="4" creationId="{1083BD74-CD35-45D0-BB72-531619458BFD}"/>
          </ac:spMkLst>
        </pc:spChg>
        <pc:spChg chg="add mod">
          <ac:chgData name="" userId="6c57cf419e8021b0" providerId="LiveId" clId="{7EDCBA25-37E1-45E1-8A6B-3860863BB8A0}" dt="2022-09-01T10:27:50.610" v="2107" actId="1076"/>
          <ac:spMkLst>
            <pc:docMk/>
            <pc:sldMk cId="3406451572" sldId="386"/>
            <ac:spMk id="4" creationId="{9D769E90-E1C4-4EC9-B021-DD5B64BB0188}"/>
          </ac:spMkLst>
        </pc:spChg>
        <pc:spChg chg="add del">
          <ac:chgData name="" userId="6c57cf419e8021b0" providerId="LiveId" clId="{7EDCBA25-37E1-45E1-8A6B-3860863BB8A0}" dt="2022-08-31T13:43:41.276" v="346" actId="478"/>
          <ac:spMkLst>
            <pc:docMk/>
            <pc:sldMk cId="3406451572" sldId="386"/>
            <ac:spMk id="5" creationId="{9C406F25-CA17-447B-9201-EE17A63850CA}"/>
          </ac:spMkLst>
        </pc:spChg>
        <pc:spChg chg="add mod">
          <ac:chgData name="" userId="6c57cf419e8021b0" providerId="LiveId" clId="{7EDCBA25-37E1-45E1-8A6B-3860863BB8A0}" dt="2022-08-31T14:24:42.719" v="598" actId="1076"/>
          <ac:spMkLst>
            <pc:docMk/>
            <pc:sldMk cId="3406451572" sldId="386"/>
            <ac:spMk id="6" creationId="{262FE6EC-B1FF-495B-A874-67B9831FCFD6}"/>
          </ac:spMkLst>
        </pc:spChg>
        <pc:picChg chg="add mod">
          <ac:chgData name="" userId="6c57cf419e8021b0" providerId="LiveId" clId="{7EDCBA25-37E1-45E1-8A6B-3860863BB8A0}" dt="2022-09-01T10:27:36.712" v="2102" actId="1076"/>
          <ac:picMkLst>
            <pc:docMk/>
            <pc:sldMk cId="3406451572" sldId="386"/>
            <ac:picMk id="3" creationId="{65314E33-FA08-4FF6-8576-9556701B3E72}"/>
          </ac:picMkLst>
        </pc:picChg>
        <pc:picChg chg="add mod">
          <ac:chgData name="" userId="6c57cf419e8021b0" providerId="LiveId" clId="{7EDCBA25-37E1-45E1-8A6B-3860863BB8A0}" dt="2022-08-31T14:24:39.050" v="597" actId="1076"/>
          <ac:picMkLst>
            <pc:docMk/>
            <pc:sldMk cId="3406451572" sldId="386"/>
            <ac:picMk id="7" creationId="{94FD392D-F815-432C-8DFD-DF89BC875B34}"/>
          </ac:picMkLst>
        </pc:picChg>
      </pc:sldChg>
      <pc:sldChg chg="addSp delSp modSp add modNotesTx">
        <pc:chgData name="" userId="6c57cf419e8021b0" providerId="LiveId" clId="{7EDCBA25-37E1-45E1-8A6B-3860863BB8A0}" dt="2022-08-31T14:13:18.396" v="567" actId="478"/>
        <pc:sldMkLst>
          <pc:docMk/>
          <pc:sldMk cId="2488233107" sldId="389"/>
        </pc:sldMkLst>
        <pc:spChg chg="mod">
          <ac:chgData name="" userId="6c57cf419e8021b0" providerId="LiveId" clId="{7EDCBA25-37E1-45E1-8A6B-3860863BB8A0}" dt="2022-08-31T13:55:41.052" v="482" actId="20577"/>
          <ac:spMkLst>
            <pc:docMk/>
            <pc:sldMk cId="2488233107" sldId="389"/>
            <ac:spMk id="2" creationId="{E7790860-062B-4DBC-B1E8-6D467C0F6DCA}"/>
          </ac:spMkLst>
        </pc:spChg>
        <pc:spChg chg="del">
          <ac:chgData name="" userId="6c57cf419e8021b0" providerId="LiveId" clId="{7EDCBA25-37E1-45E1-8A6B-3860863BB8A0}" dt="2022-08-31T13:55:36.747" v="469" actId="478"/>
          <ac:spMkLst>
            <pc:docMk/>
            <pc:sldMk cId="2488233107" sldId="389"/>
            <ac:spMk id="3" creationId="{65E0B6B0-5F73-4E97-8BBA-57F3FA0B7BF6}"/>
          </ac:spMkLst>
        </pc:spChg>
        <pc:spChg chg="add del mod">
          <ac:chgData name="" userId="6c57cf419e8021b0" providerId="LiveId" clId="{7EDCBA25-37E1-45E1-8A6B-3860863BB8A0}" dt="2022-08-31T13:58:09.165" v="485" actId="478"/>
          <ac:spMkLst>
            <pc:docMk/>
            <pc:sldMk cId="2488233107" sldId="389"/>
            <ac:spMk id="4" creationId="{ED8276A6-A8ED-472A-883E-E3259C779BEF}"/>
          </ac:spMkLst>
        </pc:spChg>
        <pc:spChg chg="add del mod">
          <ac:chgData name="" userId="6c57cf419e8021b0" providerId="LiveId" clId="{7EDCBA25-37E1-45E1-8A6B-3860863BB8A0}" dt="2022-08-31T14:10:21.820" v="519" actId="478"/>
          <ac:spMkLst>
            <pc:docMk/>
            <pc:sldMk cId="2488233107" sldId="389"/>
            <ac:spMk id="8" creationId="{E195521D-D7B6-4B66-A962-55B40D4589D8}"/>
          </ac:spMkLst>
        </pc:spChg>
        <pc:spChg chg="add del mod">
          <ac:chgData name="" userId="6c57cf419e8021b0" providerId="LiveId" clId="{7EDCBA25-37E1-45E1-8A6B-3860863BB8A0}" dt="2022-08-31T14:10:24.349" v="520" actId="478"/>
          <ac:spMkLst>
            <pc:docMk/>
            <pc:sldMk cId="2488233107" sldId="389"/>
            <ac:spMk id="10" creationId="{342F6B17-0085-4F85-B37C-AAB5B14A0F8A}"/>
          </ac:spMkLst>
        </pc:spChg>
        <pc:spChg chg="add del mod">
          <ac:chgData name="" userId="6c57cf419e8021b0" providerId="LiveId" clId="{7EDCBA25-37E1-45E1-8A6B-3860863BB8A0}" dt="2022-08-31T14:13:18.396" v="567" actId="478"/>
          <ac:spMkLst>
            <pc:docMk/>
            <pc:sldMk cId="2488233107" sldId="389"/>
            <ac:spMk id="11" creationId="{D1543DE8-9D09-49C8-AFF3-422A6B150011}"/>
          </ac:spMkLst>
        </pc:spChg>
        <pc:picChg chg="add del mod">
          <ac:chgData name="" userId="6c57cf419e8021b0" providerId="LiveId" clId="{7EDCBA25-37E1-45E1-8A6B-3860863BB8A0}" dt="2022-08-31T14:08:26.604" v="498" actId="478"/>
          <ac:picMkLst>
            <pc:docMk/>
            <pc:sldMk cId="2488233107" sldId="389"/>
            <ac:picMk id="5" creationId="{E782E891-9AF1-48E4-B1F6-040F4EF7E631}"/>
          </ac:picMkLst>
        </pc:picChg>
        <pc:picChg chg="del">
          <ac:chgData name="" userId="6c57cf419e8021b0" providerId="LiveId" clId="{7EDCBA25-37E1-45E1-8A6B-3860863BB8A0}" dt="2022-08-31T13:55:35.595" v="468" actId="478"/>
          <ac:picMkLst>
            <pc:docMk/>
            <pc:sldMk cId="2488233107" sldId="389"/>
            <ac:picMk id="6" creationId="{F033D745-3EDB-489E-A029-8FB0820CD484}"/>
          </ac:picMkLst>
        </pc:picChg>
        <pc:picChg chg="add mod modCrop">
          <ac:chgData name="" userId="6c57cf419e8021b0" providerId="LiveId" clId="{7EDCBA25-37E1-45E1-8A6B-3860863BB8A0}" dt="2022-08-31T14:10:34.251" v="523" actId="1076"/>
          <ac:picMkLst>
            <pc:docMk/>
            <pc:sldMk cId="2488233107" sldId="389"/>
            <ac:picMk id="7" creationId="{24EB1368-DECA-40F1-BFCE-9DBA2E56A879}"/>
          </ac:picMkLst>
        </pc:picChg>
        <pc:picChg chg="add del mod">
          <ac:chgData name="" userId="6c57cf419e8021b0" providerId="LiveId" clId="{7EDCBA25-37E1-45E1-8A6B-3860863BB8A0}" dt="2022-08-31T14:07:57.885" v="491" actId="478"/>
          <ac:picMkLst>
            <pc:docMk/>
            <pc:sldMk cId="2488233107" sldId="389"/>
            <ac:picMk id="2052" creationId="{40AE00F4-80CB-42DB-8A57-B18AB434932D}"/>
          </ac:picMkLst>
        </pc:picChg>
      </pc:sldChg>
      <pc:sldChg chg="add modNotesTx">
        <pc:chgData name="" userId="6c57cf419e8021b0" providerId="LiveId" clId="{7EDCBA25-37E1-45E1-8A6B-3860863BB8A0}" dt="2022-08-31T14:21:45.215" v="584" actId="20577"/>
        <pc:sldMkLst>
          <pc:docMk/>
          <pc:sldMk cId="3157153129" sldId="390"/>
        </pc:sldMkLst>
      </pc:sldChg>
      <pc:sldChg chg="addSp delSp modSp add">
        <pc:chgData name="" userId="6c57cf419e8021b0" providerId="LiveId" clId="{7EDCBA25-37E1-45E1-8A6B-3860863BB8A0}" dt="2022-08-31T14:31:41.569" v="638" actId="1076"/>
        <pc:sldMkLst>
          <pc:docMk/>
          <pc:sldMk cId="3497791219" sldId="391"/>
        </pc:sldMkLst>
        <pc:spChg chg="mod">
          <ac:chgData name="" userId="6c57cf419e8021b0" providerId="LiveId" clId="{7EDCBA25-37E1-45E1-8A6B-3860863BB8A0}" dt="2022-08-31T14:30:35.807" v="615" actId="20577"/>
          <ac:spMkLst>
            <pc:docMk/>
            <pc:sldMk cId="3497791219" sldId="391"/>
            <ac:spMk id="2" creationId="{E7790860-062B-4DBC-B1E8-6D467C0F6DCA}"/>
          </ac:spMkLst>
        </pc:spChg>
        <pc:spChg chg="add mod">
          <ac:chgData name="" userId="6c57cf419e8021b0" providerId="LiveId" clId="{7EDCBA25-37E1-45E1-8A6B-3860863BB8A0}" dt="2022-08-31T14:31:20.451" v="632" actId="164"/>
          <ac:spMkLst>
            <pc:docMk/>
            <pc:sldMk cId="3497791219" sldId="391"/>
            <ac:spMk id="4" creationId="{956A2E7A-FF2F-4C65-868C-6095E5345C66}"/>
          </ac:spMkLst>
        </pc:spChg>
        <pc:spChg chg="del">
          <ac:chgData name="" userId="6c57cf419e8021b0" providerId="LiveId" clId="{7EDCBA25-37E1-45E1-8A6B-3860863BB8A0}" dt="2022-08-31T14:30:38.782" v="617" actId="478"/>
          <ac:spMkLst>
            <pc:docMk/>
            <pc:sldMk cId="3497791219" sldId="391"/>
            <ac:spMk id="6" creationId="{262FE6EC-B1FF-495B-A874-67B9831FCFD6}"/>
          </ac:spMkLst>
        </pc:spChg>
        <pc:grpChg chg="add mod">
          <ac:chgData name="" userId="6c57cf419e8021b0" providerId="LiveId" clId="{7EDCBA25-37E1-45E1-8A6B-3860863BB8A0}" dt="2022-08-31T14:31:22.368" v="633" actId="1076"/>
          <ac:grpSpMkLst>
            <pc:docMk/>
            <pc:sldMk cId="3497791219" sldId="391"/>
            <ac:grpSpMk id="5" creationId="{E6A37744-8959-417E-9831-353E4D303513}"/>
          </ac:grpSpMkLst>
        </pc:grpChg>
        <pc:picChg chg="add mod modCrop">
          <ac:chgData name="" userId="6c57cf419e8021b0" providerId="LiveId" clId="{7EDCBA25-37E1-45E1-8A6B-3860863BB8A0}" dt="2022-08-31T14:31:20.451" v="632" actId="164"/>
          <ac:picMkLst>
            <pc:docMk/>
            <pc:sldMk cId="3497791219" sldId="391"/>
            <ac:picMk id="3" creationId="{A0D1E52A-138D-4AD4-80DE-6DAD861DEBAC}"/>
          </ac:picMkLst>
        </pc:picChg>
        <pc:picChg chg="del">
          <ac:chgData name="" userId="6c57cf419e8021b0" providerId="LiveId" clId="{7EDCBA25-37E1-45E1-8A6B-3860863BB8A0}" dt="2022-08-31T14:30:37.823" v="616" actId="478"/>
          <ac:picMkLst>
            <pc:docMk/>
            <pc:sldMk cId="3497791219" sldId="391"/>
            <ac:picMk id="7" creationId="{94FD392D-F815-432C-8DFD-DF89BC875B34}"/>
          </ac:picMkLst>
        </pc:picChg>
        <pc:picChg chg="add mod">
          <ac:chgData name="" userId="6c57cf419e8021b0" providerId="LiveId" clId="{7EDCBA25-37E1-45E1-8A6B-3860863BB8A0}" dt="2022-08-31T14:31:41.569" v="638" actId="1076"/>
          <ac:picMkLst>
            <pc:docMk/>
            <pc:sldMk cId="3497791219" sldId="391"/>
            <ac:picMk id="8" creationId="{871762CB-8EA8-4565-87EB-592EA9E96279}"/>
          </ac:picMkLst>
        </pc:picChg>
      </pc:sldChg>
      <pc:sldChg chg="addSp delSp modSp add">
        <pc:chgData name="" userId="6c57cf419e8021b0" providerId="LiveId" clId="{7EDCBA25-37E1-45E1-8A6B-3860863BB8A0}" dt="2022-08-31T14:33:29.248" v="695" actId="1036"/>
        <pc:sldMkLst>
          <pc:docMk/>
          <pc:sldMk cId="3076311343" sldId="392"/>
        </pc:sldMkLst>
        <pc:grpChg chg="del">
          <ac:chgData name="" userId="6c57cf419e8021b0" providerId="LiveId" clId="{7EDCBA25-37E1-45E1-8A6B-3860863BB8A0}" dt="2022-08-31T14:31:51.326" v="640" actId="478"/>
          <ac:grpSpMkLst>
            <pc:docMk/>
            <pc:sldMk cId="3076311343" sldId="392"/>
            <ac:grpSpMk id="5" creationId="{E6A37744-8959-417E-9831-353E4D303513}"/>
          </ac:grpSpMkLst>
        </pc:grpChg>
        <pc:picChg chg="add mod">
          <ac:chgData name="" userId="6c57cf419e8021b0" providerId="LiveId" clId="{7EDCBA25-37E1-45E1-8A6B-3860863BB8A0}" dt="2022-08-31T14:32:09.884" v="644" actId="1076"/>
          <ac:picMkLst>
            <pc:docMk/>
            <pc:sldMk cId="3076311343" sldId="392"/>
            <ac:picMk id="6" creationId="{E016C48E-7D8F-48AE-B475-7E38621A20AC}"/>
          </ac:picMkLst>
        </pc:picChg>
        <pc:picChg chg="add mod">
          <ac:chgData name="" userId="6c57cf419e8021b0" providerId="LiveId" clId="{7EDCBA25-37E1-45E1-8A6B-3860863BB8A0}" dt="2022-08-31T14:33:01.886" v="678" actId="1037"/>
          <ac:picMkLst>
            <pc:docMk/>
            <pc:sldMk cId="3076311343" sldId="392"/>
            <ac:picMk id="7" creationId="{428BF003-B76C-4085-A251-17D7F35CF463}"/>
          </ac:picMkLst>
        </pc:picChg>
        <pc:picChg chg="del">
          <ac:chgData name="" userId="6c57cf419e8021b0" providerId="LiveId" clId="{7EDCBA25-37E1-45E1-8A6B-3860863BB8A0}" dt="2022-08-31T14:31:51.694" v="641" actId="478"/>
          <ac:picMkLst>
            <pc:docMk/>
            <pc:sldMk cId="3076311343" sldId="392"/>
            <ac:picMk id="8" creationId="{871762CB-8EA8-4565-87EB-592EA9E96279}"/>
          </ac:picMkLst>
        </pc:picChg>
        <pc:picChg chg="add mod modCrop">
          <ac:chgData name="" userId="6c57cf419e8021b0" providerId="LiveId" clId="{7EDCBA25-37E1-45E1-8A6B-3860863BB8A0}" dt="2022-08-31T14:33:03.021" v="683" actId="1037"/>
          <ac:picMkLst>
            <pc:docMk/>
            <pc:sldMk cId="3076311343" sldId="392"/>
            <ac:picMk id="9" creationId="{4C53590C-EDE3-4CCF-A628-A1B5B7DA5CE3}"/>
          </ac:picMkLst>
        </pc:picChg>
        <pc:picChg chg="add mod modCrop">
          <ac:chgData name="" userId="6c57cf419e8021b0" providerId="LiveId" clId="{7EDCBA25-37E1-45E1-8A6B-3860863BB8A0}" dt="2022-08-31T14:33:29.248" v="695" actId="1036"/>
          <ac:picMkLst>
            <pc:docMk/>
            <pc:sldMk cId="3076311343" sldId="392"/>
            <ac:picMk id="10" creationId="{9E0AA8F6-F9FB-435B-85EE-B41EF0BC984C}"/>
          </ac:picMkLst>
        </pc:picChg>
      </pc:sldChg>
      <pc:sldChg chg="addSp delSp modSp add">
        <pc:chgData name="" userId="6c57cf419e8021b0" providerId="LiveId" clId="{7EDCBA25-37E1-45E1-8A6B-3860863BB8A0}" dt="2022-08-31T14:42:07.151" v="772" actId="1038"/>
        <pc:sldMkLst>
          <pc:docMk/>
          <pc:sldMk cId="482018825" sldId="393"/>
        </pc:sldMkLst>
        <pc:picChg chg="add mod">
          <ac:chgData name="" userId="6c57cf419e8021b0" providerId="LiveId" clId="{7EDCBA25-37E1-45E1-8A6B-3860863BB8A0}" dt="2022-08-31T14:41:59.281" v="762" actId="1076"/>
          <ac:picMkLst>
            <pc:docMk/>
            <pc:sldMk cId="482018825" sldId="393"/>
            <ac:picMk id="3" creationId="{C8578A56-F10E-4ABF-8B48-EEE405047450}"/>
          </ac:picMkLst>
        </pc:picChg>
        <pc:picChg chg="add mod modCrop">
          <ac:chgData name="" userId="6c57cf419e8021b0" providerId="LiveId" clId="{7EDCBA25-37E1-45E1-8A6B-3860863BB8A0}" dt="2022-08-31T14:42:07.151" v="772" actId="1038"/>
          <ac:picMkLst>
            <pc:docMk/>
            <pc:sldMk cId="482018825" sldId="393"/>
            <ac:picMk id="4" creationId="{E69ECD4F-369B-4FAE-ACB5-447556803376}"/>
          </ac:picMkLst>
        </pc:picChg>
        <pc:picChg chg="del">
          <ac:chgData name="" userId="6c57cf419e8021b0" providerId="LiveId" clId="{7EDCBA25-37E1-45E1-8A6B-3860863BB8A0}" dt="2022-08-31T14:39:35.006" v="697" actId="478"/>
          <ac:picMkLst>
            <pc:docMk/>
            <pc:sldMk cId="482018825" sldId="393"/>
            <ac:picMk id="6" creationId="{E016C48E-7D8F-48AE-B475-7E38621A20AC}"/>
          </ac:picMkLst>
        </pc:picChg>
        <pc:picChg chg="del">
          <ac:chgData name="" userId="6c57cf419e8021b0" providerId="LiveId" clId="{7EDCBA25-37E1-45E1-8A6B-3860863BB8A0}" dt="2022-08-31T14:39:36.095" v="698" actId="478"/>
          <ac:picMkLst>
            <pc:docMk/>
            <pc:sldMk cId="482018825" sldId="393"/>
            <ac:picMk id="7" creationId="{428BF003-B76C-4085-A251-17D7F35CF463}"/>
          </ac:picMkLst>
        </pc:picChg>
        <pc:picChg chg="del">
          <ac:chgData name="" userId="6c57cf419e8021b0" providerId="LiveId" clId="{7EDCBA25-37E1-45E1-8A6B-3860863BB8A0}" dt="2022-08-31T14:39:36.095" v="698" actId="478"/>
          <ac:picMkLst>
            <pc:docMk/>
            <pc:sldMk cId="482018825" sldId="393"/>
            <ac:picMk id="9" creationId="{4C53590C-EDE3-4CCF-A628-A1B5B7DA5CE3}"/>
          </ac:picMkLst>
        </pc:picChg>
        <pc:picChg chg="del">
          <ac:chgData name="" userId="6c57cf419e8021b0" providerId="LiveId" clId="{7EDCBA25-37E1-45E1-8A6B-3860863BB8A0}" dt="2022-08-31T14:39:36.095" v="698" actId="478"/>
          <ac:picMkLst>
            <pc:docMk/>
            <pc:sldMk cId="482018825" sldId="393"/>
            <ac:picMk id="10" creationId="{9E0AA8F6-F9FB-435B-85EE-B41EF0BC984C}"/>
          </ac:picMkLst>
        </pc:picChg>
      </pc:sldChg>
      <pc:sldChg chg="addSp delSp modSp add ord modAnim">
        <pc:chgData name="" userId="6c57cf419e8021b0" providerId="LiveId" clId="{7EDCBA25-37E1-45E1-8A6B-3860863BB8A0}" dt="2022-08-31T14:41:41.497" v="749"/>
        <pc:sldMkLst>
          <pc:docMk/>
          <pc:sldMk cId="4141618145" sldId="394"/>
        </pc:sldMkLst>
        <pc:spChg chg="del">
          <ac:chgData name="" userId="6c57cf419e8021b0" providerId="LiveId" clId="{7EDCBA25-37E1-45E1-8A6B-3860863BB8A0}" dt="2022-08-31T14:40:57.999" v="746" actId="478"/>
          <ac:spMkLst>
            <pc:docMk/>
            <pc:sldMk cId="4141618145" sldId="394"/>
            <ac:spMk id="6" creationId="{262FE6EC-B1FF-495B-A874-67B9831FCFD6}"/>
          </ac:spMkLst>
        </pc:spChg>
        <pc:picChg chg="add mod">
          <ac:chgData name="" userId="6c57cf419e8021b0" providerId="LiveId" clId="{7EDCBA25-37E1-45E1-8A6B-3860863BB8A0}" dt="2022-08-31T14:41:30.670" v="748" actId="1076"/>
          <ac:picMkLst>
            <pc:docMk/>
            <pc:sldMk cId="4141618145" sldId="394"/>
            <ac:picMk id="5" creationId="{60C6038B-6C73-4A52-92AE-FFCCF00F8C24}"/>
          </ac:picMkLst>
        </pc:picChg>
        <pc:picChg chg="del">
          <ac:chgData name="" userId="6c57cf419e8021b0" providerId="LiveId" clId="{7EDCBA25-37E1-45E1-8A6B-3860863BB8A0}" dt="2022-08-31T14:40:55.422" v="745" actId="478"/>
          <ac:picMkLst>
            <pc:docMk/>
            <pc:sldMk cId="4141618145" sldId="394"/>
            <ac:picMk id="7" creationId="{94FD392D-F815-432C-8DFD-DF89BC875B34}"/>
          </ac:picMkLst>
        </pc:picChg>
      </pc:sldChg>
      <pc:sldChg chg="addSp delSp modSp add">
        <pc:chgData name="" userId="6c57cf419e8021b0" providerId="LiveId" clId="{7EDCBA25-37E1-45E1-8A6B-3860863BB8A0}" dt="2022-09-01T06:12:25.243" v="1434" actId="113"/>
        <pc:sldMkLst>
          <pc:docMk/>
          <pc:sldMk cId="934240750" sldId="395"/>
        </pc:sldMkLst>
        <pc:spChg chg="add mod">
          <ac:chgData name="" userId="6c57cf419e8021b0" providerId="LiveId" clId="{7EDCBA25-37E1-45E1-8A6B-3860863BB8A0}" dt="2022-09-01T06:12:25.243" v="1434" actId="113"/>
          <ac:spMkLst>
            <pc:docMk/>
            <pc:sldMk cId="934240750" sldId="395"/>
            <ac:spMk id="9" creationId="{99557D84-AF1E-4F63-90BB-C272D4980C5F}"/>
          </ac:spMkLst>
        </pc:spChg>
        <pc:spChg chg="del">
          <ac:chgData name="" userId="6c57cf419e8021b0" providerId="LiveId" clId="{7EDCBA25-37E1-45E1-8A6B-3860863BB8A0}" dt="2022-09-01T05:28:13.187" v="1045" actId="478"/>
          <ac:spMkLst>
            <pc:docMk/>
            <pc:sldMk cId="934240750" sldId="395"/>
            <ac:spMk id="10" creationId="{0218102E-47D3-4351-8190-D4003EB3B4B8}"/>
          </ac:spMkLst>
        </pc:spChg>
        <pc:spChg chg="del">
          <ac:chgData name="" userId="6c57cf419e8021b0" providerId="LiveId" clId="{7EDCBA25-37E1-45E1-8A6B-3860863BB8A0}" dt="2022-09-01T05:19:48.737" v="1040" actId="478"/>
          <ac:spMkLst>
            <pc:docMk/>
            <pc:sldMk cId="934240750" sldId="395"/>
            <ac:spMk id="12" creationId="{8F357F46-F2D2-4FDD-B134-8508220195D2}"/>
          </ac:spMkLst>
        </pc:spChg>
        <pc:picChg chg="add mod">
          <ac:chgData name="" userId="6c57cf419e8021b0" providerId="LiveId" clId="{7EDCBA25-37E1-45E1-8A6B-3860863BB8A0}" dt="2022-09-01T05:30:22.830" v="1050" actId="1076"/>
          <ac:picMkLst>
            <pc:docMk/>
            <pc:sldMk cId="934240750" sldId="395"/>
            <ac:picMk id="3" creationId="{6803BC5B-1293-4F53-A1A0-DFE6C0C433A9}"/>
          </ac:picMkLst>
        </pc:picChg>
        <pc:picChg chg="del">
          <ac:chgData name="" userId="6c57cf419e8021b0" providerId="LiveId" clId="{7EDCBA25-37E1-45E1-8A6B-3860863BB8A0}" dt="2022-09-01T05:19:45.793" v="1038" actId="478"/>
          <ac:picMkLst>
            <pc:docMk/>
            <pc:sldMk cId="934240750" sldId="395"/>
            <ac:picMk id="6" creationId="{B7708D2C-C9C0-4BC9-A25A-D105DD603FCC}"/>
          </ac:picMkLst>
        </pc:picChg>
        <pc:picChg chg="del">
          <ac:chgData name="" userId="6c57cf419e8021b0" providerId="LiveId" clId="{7EDCBA25-37E1-45E1-8A6B-3860863BB8A0}" dt="2022-09-01T05:19:47.666" v="1039" actId="478"/>
          <ac:picMkLst>
            <pc:docMk/>
            <pc:sldMk cId="934240750" sldId="395"/>
            <ac:picMk id="8" creationId="{4300922F-23FB-4BDC-864A-5B33906E3BA1}"/>
          </ac:picMkLst>
        </pc:picChg>
        <pc:picChg chg="add del mod">
          <ac:chgData name="" userId="6c57cf419e8021b0" providerId="LiveId" clId="{7EDCBA25-37E1-45E1-8A6B-3860863BB8A0}" dt="2022-09-01T05:28:11.906" v="1044" actId="478"/>
          <ac:picMkLst>
            <pc:docMk/>
            <pc:sldMk cId="934240750" sldId="395"/>
            <ac:picMk id="3074" creationId="{86429E8D-8E4C-48E5-8E3B-D1D0A03AA1B9}"/>
          </ac:picMkLst>
        </pc:picChg>
      </pc:sldChg>
      <pc:sldChg chg="delSp add">
        <pc:chgData name="" userId="6c57cf419e8021b0" providerId="LiveId" clId="{7EDCBA25-37E1-45E1-8A6B-3860863BB8A0}" dt="2022-09-01T06:12:33.719" v="1436" actId="478"/>
        <pc:sldMkLst>
          <pc:docMk/>
          <pc:sldMk cId="777119919" sldId="396"/>
        </pc:sldMkLst>
        <pc:spChg chg="del">
          <ac:chgData name="" userId="6c57cf419e8021b0" providerId="LiveId" clId="{7EDCBA25-37E1-45E1-8A6B-3860863BB8A0}" dt="2022-09-01T06:12:33.719" v="1436" actId="478"/>
          <ac:spMkLst>
            <pc:docMk/>
            <pc:sldMk cId="777119919" sldId="396"/>
            <ac:spMk id="9" creationId="{99557D84-AF1E-4F63-90BB-C272D4980C5F}"/>
          </ac:spMkLst>
        </pc:spChg>
      </pc:sldChg>
      <pc:sldChg chg="addSp delSp modSp add">
        <pc:chgData name="" userId="6c57cf419e8021b0" providerId="LiveId" clId="{7EDCBA25-37E1-45E1-8A6B-3860863BB8A0}" dt="2022-09-01T07:14:51.403" v="1524" actId="478"/>
        <pc:sldMkLst>
          <pc:docMk/>
          <pc:sldMk cId="4282712722" sldId="397"/>
        </pc:sldMkLst>
        <pc:spChg chg="mod">
          <ac:chgData name="" userId="6c57cf419e8021b0" providerId="LiveId" clId="{7EDCBA25-37E1-45E1-8A6B-3860863BB8A0}" dt="2022-09-01T06:14:46.232" v="1482" actId="20577"/>
          <ac:spMkLst>
            <pc:docMk/>
            <pc:sldMk cId="4282712722" sldId="397"/>
            <ac:spMk id="2" creationId="{E7790860-062B-4DBC-B1E8-6D467C0F6DCA}"/>
          </ac:spMkLst>
        </pc:spChg>
        <pc:spChg chg="del mod">
          <ac:chgData name="" userId="6c57cf419e8021b0" providerId="LiveId" clId="{7EDCBA25-37E1-45E1-8A6B-3860863BB8A0}" dt="2022-09-01T07:08:44.154" v="1514" actId="478"/>
          <ac:spMkLst>
            <pc:docMk/>
            <pc:sldMk cId="4282712722" sldId="397"/>
            <ac:spMk id="3" creationId="{E4B2D553-7561-4555-8975-4B969FFBB0A2}"/>
          </ac:spMkLst>
        </pc:spChg>
        <pc:spChg chg="add del mod">
          <ac:chgData name="" userId="6c57cf419e8021b0" providerId="LiveId" clId="{7EDCBA25-37E1-45E1-8A6B-3860863BB8A0}" dt="2022-09-01T07:14:51.403" v="1524" actId="478"/>
          <ac:spMkLst>
            <pc:docMk/>
            <pc:sldMk cId="4282712722" sldId="397"/>
            <ac:spMk id="7" creationId="{729BEE5A-607B-4111-9BAB-30DDDA0A6855}"/>
          </ac:spMkLst>
        </pc:spChg>
        <pc:picChg chg="del">
          <ac:chgData name="" userId="6c57cf419e8021b0" providerId="LiveId" clId="{7EDCBA25-37E1-45E1-8A6B-3860863BB8A0}" dt="2022-09-01T06:15:20.404" v="1498" actId="478"/>
          <ac:picMkLst>
            <pc:docMk/>
            <pc:sldMk cId="4282712722" sldId="397"/>
            <ac:picMk id="4" creationId="{781DBC70-C39E-4620-9D47-2C5CE6689CCE}"/>
          </ac:picMkLst>
        </pc:picChg>
        <pc:picChg chg="add del mod">
          <ac:chgData name="" userId="6c57cf419e8021b0" providerId="LiveId" clId="{7EDCBA25-37E1-45E1-8A6B-3860863BB8A0}" dt="2022-09-01T07:08:14.743" v="1505" actId="478"/>
          <ac:picMkLst>
            <pc:docMk/>
            <pc:sldMk cId="4282712722" sldId="397"/>
            <ac:picMk id="5" creationId="{CBF8E461-16D3-4877-B3DB-FC3E12165173}"/>
          </ac:picMkLst>
        </pc:picChg>
        <pc:picChg chg="add mod">
          <ac:chgData name="" userId="6c57cf419e8021b0" providerId="LiveId" clId="{7EDCBA25-37E1-45E1-8A6B-3860863BB8A0}" dt="2022-09-01T07:09:12.904" v="1520" actId="1076"/>
          <ac:picMkLst>
            <pc:docMk/>
            <pc:sldMk cId="4282712722" sldId="397"/>
            <ac:picMk id="6" creationId="{3E99C812-5131-4EE8-9FC4-128DE7F5AB3A}"/>
          </ac:picMkLst>
        </pc:picChg>
      </pc:sldChg>
      <pc:sldChg chg="addSp delSp modSp add ord">
        <pc:chgData name="" userId="6c57cf419e8021b0" providerId="LiveId" clId="{7EDCBA25-37E1-45E1-8A6B-3860863BB8A0}" dt="2022-09-01T08:22:50.285" v="1953" actId="20577"/>
        <pc:sldMkLst>
          <pc:docMk/>
          <pc:sldMk cId="2443107705" sldId="398"/>
        </pc:sldMkLst>
        <pc:spChg chg="mod">
          <ac:chgData name="" userId="6c57cf419e8021b0" providerId="LiveId" clId="{7EDCBA25-37E1-45E1-8A6B-3860863BB8A0}" dt="2022-09-01T08:22:50.285" v="1953" actId="20577"/>
          <ac:spMkLst>
            <pc:docMk/>
            <pc:sldMk cId="2443107705" sldId="398"/>
            <ac:spMk id="3" creationId="{E4B2D553-7561-4555-8975-4B969FFBB0A2}"/>
          </ac:spMkLst>
        </pc:spChg>
        <pc:picChg chg="add mod">
          <ac:chgData name="" userId="6c57cf419e8021b0" providerId="LiveId" clId="{7EDCBA25-37E1-45E1-8A6B-3860863BB8A0}" dt="2022-09-01T07:08:39.056" v="1512" actId="1076"/>
          <ac:picMkLst>
            <pc:docMk/>
            <pc:sldMk cId="2443107705" sldId="398"/>
            <ac:picMk id="4" creationId="{6B1F306A-E334-46C7-8656-C9F1E1072015}"/>
          </ac:picMkLst>
        </pc:picChg>
        <pc:picChg chg="del">
          <ac:chgData name="" userId="6c57cf419e8021b0" providerId="LiveId" clId="{7EDCBA25-37E1-45E1-8A6B-3860863BB8A0}" dt="2022-09-01T07:08:21.848" v="1509" actId="478"/>
          <ac:picMkLst>
            <pc:docMk/>
            <pc:sldMk cId="2443107705" sldId="398"/>
            <ac:picMk id="6" creationId="{3E99C812-5131-4EE8-9FC4-128DE7F5AB3A}"/>
          </ac:picMkLst>
        </pc:picChg>
      </pc:sldChg>
      <pc:sldChg chg="delSp modSp add">
        <pc:chgData name="" userId="6c57cf419e8021b0" providerId="LiveId" clId="{7EDCBA25-37E1-45E1-8A6B-3860863BB8A0}" dt="2022-09-01T07:17:24.985" v="1575" actId="20577"/>
        <pc:sldMkLst>
          <pc:docMk/>
          <pc:sldMk cId="3007042538" sldId="399"/>
        </pc:sldMkLst>
        <pc:spChg chg="mod">
          <ac:chgData name="" userId="6c57cf419e8021b0" providerId="LiveId" clId="{7EDCBA25-37E1-45E1-8A6B-3860863BB8A0}" dt="2022-09-01T07:17:24.985" v="1575" actId="20577"/>
          <ac:spMkLst>
            <pc:docMk/>
            <pc:sldMk cId="3007042538" sldId="399"/>
            <ac:spMk id="7" creationId="{729BEE5A-607B-4111-9BAB-30DDDA0A6855}"/>
          </ac:spMkLst>
        </pc:spChg>
        <pc:picChg chg="del">
          <ac:chgData name="" userId="6c57cf419e8021b0" providerId="LiveId" clId="{7EDCBA25-37E1-45E1-8A6B-3860863BB8A0}" dt="2022-09-01T07:09:16.440" v="1522" actId="478"/>
          <ac:picMkLst>
            <pc:docMk/>
            <pc:sldMk cId="3007042538" sldId="399"/>
            <ac:picMk id="6" creationId="{3E99C812-5131-4EE8-9FC4-128DE7F5AB3A}"/>
          </ac:picMkLst>
        </pc:picChg>
      </pc:sldChg>
      <pc:sldChg chg="addSp delSp modSp add">
        <pc:chgData name="" userId="6c57cf419e8021b0" providerId="LiveId" clId="{7EDCBA25-37E1-45E1-8A6B-3860863BB8A0}" dt="2022-09-01T07:21:48.683" v="1583" actId="1076"/>
        <pc:sldMkLst>
          <pc:docMk/>
          <pc:sldMk cId="3080313401" sldId="400"/>
        </pc:sldMkLst>
        <pc:spChg chg="del">
          <ac:chgData name="" userId="6c57cf419e8021b0" providerId="LiveId" clId="{7EDCBA25-37E1-45E1-8A6B-3860863BB8A0}" dt="2022-09-01T07:21:32.187" v="1577" actId="478"/>
          <ac:spMkLst>
            <pc:docMk/>
            <pc:sldMk cId="3080313401" sldId="400"/>
            <ac:spMk id="7" creationId="{729BEE5A-607B-4111-9BAB-30DDDA0A6855}"/>
          </ac:spMkLst>
        </pc:spChg>
        <pc:picChg chg="add mod">
          <ac:chgData name="" userId="6c57cf419e8021b0" providerId="LiveId" clId="{7EDCBA25-37E1-45E1-8A6B-3860863BB8A0}" dt="2022-09-01T07:21:48.683" v="1583" actId="1076"/>
          <ac:picMkLst>
            <pc:docMk/>
            <pc:sldMk cId="3080313401" sldId="400"/>
            <ac:picMk id="3" creationId="{10D1D8B5-EFFB-465A-BCEF-DFA0FA298A67}"/>
          </ac:picMkLst>
        </pc:picChg>
      </pc:sldChg>
      <pc:sldChg chg="modTransition">
        <pc:chgData name="" userId="6c57cf419e8021b0" providerId="LiveId" clId="{7EDCBA25-37E1-45E1-8A6B-3860863BB8A0}" dt="2022-11-09T07:25:47.731" v="2108"/>
        <pc:sldMkLst>
          <pc:docMk/>
          <pc:sldMk cId="1581087886" sldId="401"/>
        </pc:sldMkLst>
      </pc:sldChg>
      <pc:sldChg chg="modTransition">
        <pc:chgData name="" userId="6c57cf419e8021b0" providerId="LiveId" clId="{7EDCBA25-37E1-45E1-8A6B-3860863BB8A0}" dt="2022-11-09T07:25:47.731" v="2108"/>
        <pc:sldMkLst>
          <pc:docMk/>
          <pc:sldMk cId="1812898640" sldId="402"/>
        </pc:sldMkLst>
      </pc:sldChg>
      <pc:sldChg chg="modTransition">
        <pc:chgData name="" userId="6c57cf419e8021b0" providerId="LiveId" clId="{7EDCBA25-37E1-45E1-8A6B-3860863BB8A0}" dt="2022-11-09T07:25:47.731" v="2108"/>
        <pc:sldMkLst>
          <pc:docMk/>
          <pc:sldMk cId="1419560442" sldId="403"/>
        </pc:sldMkLst>
      </pc:sldChg>
      <pc:sldChg chg="modTransition">
        <pc:chgData name="" userId="6c57cf419e8021b0" providerId="LiveId" clId="{7EDCBA25-37E1-45E1-8A6B-3860863BB8A0}" dt="2022-11-09T07:25:47.731" v="2108"/>
        <pc:sldMkLst>
          <pc:docMk/>
          <pc:sldMk cId="380475797" sldId="404"/>
        </pc:sldMkLst>
      </pc:sldChg>
      <pc:sldChg chg="modTransition">
        <pc:chgData name="" userId="6c57cf419e8021b0" providerId="LiveId" clId="{7EDCBA25-37E1-45E1-8A6B-3860863BB8A0}" dt="2022-11-09T07:25:47.731" v="2108"/>
        <pc:sldMkLst>
          <pc:docMk/>
          <pc:sldMk cId="4224786048" sldId="405"/>
        </pc:sldMkLst>
      </pc:sldChg>
      <pc:sldChg chg="modTransition">
        <pc:chgData name="" userId="6c57cf419e8021b0" providerId="LiveId" clId="{7EDCBA25-37E1-45E1-8A6B-3860863BB8A0}" dt="2022-11-09T07:25:47.731" v="2108"/>
        <pc:sldMkLst>
          <pc:docMk/>
          <pc:sldMk cId="2617749245" sldId="406"/>
        </pc:sldMkLst>
      </pc:sldChg>
      <pc:sldChg chg="addSp delSp modSp add">
        <pc:chgData name="" userId="6c57cf419e8021b0" providerId="LiveId" clId="{7EDCBA25-37E1-45E1-8A6B-3860863BB8A0}" dt="2022-11-09T08:00:40.640" v="2177"/>
        <pc:sldMkLst>
          <pc:docMk/>
          <pc:sldMk cId="3380391689" sldId="407"/>
        </pc:sldMkLst>
        <pc:spChg chg="mod">
          <ac:chgData name="" userId="6c57cf419e8021b0" providerId="LiveId" clId="{7EDCBA25-37E1-45E1-8A6B-3860863BB8A0}" dt="2022-11-09T07:31:48.131" v="2155" actId="20577"/>
          <ac:spMkLst>
            <pc:docMk/>
            <pc:sldMk cId="3380391689" sldId="407"/>
            <ac:spMk id="2" creationId="{E7790860-062B-4DBC-B1E8-6D467C0F6DCA}"/>
          </ac:spMkLst>
        </pc:spChg>
        <pc:spChg chg="add mod">
          <ac:chgData name="" userId="6c57cf419e8021b0" providerId="LiveId" clId="{7EDCBA25-37E1-45E1-8A6B-3860863BB8A0}" dt="2022-11-09T07:59:59.996" v="2165" actId="1076"/>
          <ac:spMkLst>
            <pc:docMk/>
            <pc:sldMk cId="3380391689" sldId="407"/>
            <ac:spMk id="3" creationId="{4E87594C-DDB6-45A7-B433-C039BF95D24E}"/>
          </ac:spMkLst>
        </pc:spChg>
        <pc:spChg chg="add del mod">
          <ac:chgData name="" userId="6c57cf419e8021b0" providerId="LiveId" clId="{7EDCBA25-37E1-45E1-8A6B-3860863BB8A0}" dt="2022-11-09T07:32:00.562" v="2157" actId="478"/>
          <ac:spMkLst>
            <pc:docMk/>
            <pc:sldMk cId="3380391689" sldId="407"/>
            <ac:spMk id="4" creationId="{1B642B93-A558-4976-836D-42F1C6C97105}"/>
          </ac:spMkLst>
        </pc:spChg>
        <pc:picChg chg="del">
          <ac:chgData name="" userId="6c57cf419e8021b0" providerId="LiveId" clId="{7EDCBA25-37E1-45E1-8A6B-3860863BB8A0}" dt="2022-09-01T08:01:42.331" v="1711" actId="478"/>
          <ac:picMkLst>
            <pc:docMk/>
            <pc:sldMk cId="3380391689" sldId="407"/>
            <ac:picMk id="3" creationId="{10D1D8B5-EFFB-465A-BCEF-DFA0FA298A67}"/>
          </ac:picMkLst>
        </pc:picChg>
        <pc:picChg chg="add mod">
          <ac:chgData name="" userId="6c57cf419e8021b0" providerId="LiveId" clId="{7EDCBA25-37E1-45E1-8A6B-3860863BB8A0}" dt="2022-11-09T08:00:19.282" v="2170" actId="1076"/>
          <ac:picMkLst>
            <pc:docMk/>
            <pc:sldMk cId="3380391689" sldId="407"/>
            <ac:picMk id="5" creationId="{E1C4B5F2-8853-412E-9168-1E42B9CB2EDD}"/>
          </ac:picMkLst>
        </pc:picChg>
        <pc:picChg chg="add mod">
          <ac:chgData name="" userId="6c57cf419e8021b0" providerId="LiveId" clId="{7EDCBA25-37E1-45E1-8A6B-3860863BB8A0}" dt="2022-11-09T08:00:40.640" v="2177"/>
          <ac:picMkLst>
            <pc:docMk/>
            <pc:sldMk cId="3380391689" sldId="407"/>
            <ac:picMk id="6" creationId="{E050B968-E2A3-4784-8FA4-5020CDCE4610}"/>
          </ac:picMkLst>
        </pc:picChg>
      </pc:sldChg>
      <pc:sldChg chg="addSp delSp modSp add">
        <pc:chgData name="" userId="6c57cf419e8021b0" providerId="LiveId" clId="{7EDCBA25-37E1-45E1-8A6B-3860863BB8A0}" dt="2022-09-01T08:23:39.607" v="1967" actId="1076"/>
        <pc:sldMkLst>
          <pc:docMk/>
          <pc:sldMk cId="2471269177" sldId="408"/>
        </pc:sldMkLst>
        <pc:spChg chg="mod">
          <ac:chgData name="" userId="6c57cf419e8021b0" providerId="LiveId" clId="{7EDCBA25-37E1-45E1-8A6B-3860863BB8A0}" dt="2022-09-01T08:02:48.283" v="1749" actId="20577"/>
          <ac:spMkLst>
            <pc:docMk/>
            <pc:sldMk cId="2471269177" sldId="408"/>
            <ac:spMk id="2" creationId="{E7790860-062B-4DBC-B1E8-6D467C0F6DCA}"/>
          </ac:spMkLst>
        </pc:spChg>
        <pc:spChg chg="del">
          <ac:chgData name="" userId="6c57cf419e8021b0" providerId="LiveId" clId="{7EDCBA25-37E1-45E1-8A6B-3860863BB8A0}" dt="2022-09-01T08:02:44.667" v="1745" actId="478"/>
          <ac:spMkLst>
            <pc:docMk/>
            <pc:sldMk cId="2471269177" sldId="408"/>
            <ac:spMk id="4" creationId="{1B642B93-A558-4976-836D-42F1C6C97105}"/>
          </ac:spMkLst>
        </pc:spChg>
        <pc:spChg chg="add mod">
          <ac:chgData name="" userId="6c57cf419e8021b0" providerId="LiveId" clId="{7EDCBA25-37E1-45E1-8A6B-3860863BB8A0}" dt="2022-09-01T08:23:39.607" v="1967" actId="1076"/>
          <ac:spMkLst>
            <pc:docMk/>
            <pc:sldMk cId="2471269177" sldId="408"/>
            <ac:spMk id="5" creationId="{3598889C-A2C2-42AD-B327-2807C0745A51}"/>
          </ac:spMkLst>
        </pc:spChg>
        <pc:picChg chg="add mod">
          <ac:chgData name="" userId="6c57cf419e8021b0" providerId="LiveId" clId="{7EDCBA25-37E1-45E1-8A6B-3860863BB8A0}" dt="2022-09-01T08:22:23.529" v="1945" actId="1076"/>
          <ac:picMkLst>
            <pc:docMk/>
            <pc:sldMk cId="2471269177" sldId="408"/>
            <ac:picMk id="3" creationId="{6EFBE01D-6E59-458D-BEEB-227DEDE34E56}"/>
          </ac:picMkLst>
        </pc:picChg>
      </pc:sldChg>
      <pc:sldChg chg="delSp add delAnim">
        <pc:chgData name="" userId="6c57cf419e8021b0" providerId="LiveId" clId="{7EDCBA25-37E1-45E1-8A6B-3860863BB8A0}" dt="2022-11-09T09:04:55.924" v="2286" actId="478"/>
        <pc:sldMkLst>
          <pc:docMk/>
          <pc:sldMk cId="3024207215" sldId="522"/>
        </pc:sldMkLst>
        <pc:picChg chg="del">
          <ac:chgData name="" userId="6c57cf419e8021b0" providerId="LiveId" clId="{7EDCBA25-37E1-45E1-8A6B-3860863BB8A0}" dt="2022-11-09T09:04:55.924" v="2286" actId="478"/>
          <ac:picMkLst>
            <pc:docMk/>
            <pc:sldMk cId="3024207215" sldId="522"/>
            <ac:picMk id="2" creationId="{E8D681A2-346B-4315-ADF6-E4D87B77B3DB}"/>
          </ac:picMkLst>
        </pc:picChg>
      </pc:sldChg>
      <pc:sldChg chg="delSp add del delAnim">
        <pc:chgData name="" userId="6c57cf419e8021b0" providerId="LiveId" clId="{7EDCBA25-37E1-45E1-8A6B-3860863BB8A0}" dt="2022-11-09T09:03:59.701" v="2278" actId="478"/>
        <pc:sldMkLst>
          <pc:docMk/>
          <pc:sldMk cId="500306095" sldId="542"/>
        </pc:sldMkLst>
        <pc:picChg chg="del">
          <ac:chgData name="" userId="6c57cf419e8021b0" providerId="LiveId" clId="{7EDCBA25-37E1-45E1-8A6B-3860863BB8A0}" dt="2022-11-09T09:03:59.701" v="2278" actId="478"/>
          <ac:picMkLst>
            <pc:docMk/>
            <pc:sldMk cId="500306095" sldId="542"/>
            <ac:picMk id="2" creationId="{771A63F2-566D-476B-B261-13D2CC490CBC}"/>
          </ac:picMkLst>
        </pc:picChg>
      </pc:sldChg>
      <pc:sldChg chg="delSp add delAnim">
        <pc:chgData name="" userId="6c57cf419e8021b0" providerId="LiveId" clId="{7EDCBA25-37E1-45E1-8A6B-3860863BB8A0}" dt="2022-11-09T09:04:36.949" v="2280" actId="478"/>
        <pc:sldMkLst>
          <pc:docMk/>
          <pc:sldMk cId="2808128918" sldId="559"/>
        </pc:sldMkLst>
        <pc:picChg chg="del">
          <ac:chgData name="" userId="6c57cf419e8021b0" providerId="LiveId" clId="{7EDCBA25-37E1-45E1-8A6B-3860863BB8A0}" dt="2022-11-09T09:04:36.949" v="2280" actId="478"/>
          <ac:picMkLst>
            <pc:docMk/>
            <pc:sldMk cId="2808128918" sldId="559"/>
            <ac:picMk id="3" creationId="{3DF87215-3E48-49A6-8185-86F19FDB96F8}"/>
          </ac:picMkLst>
        </pc:picChg>
      </pc:sldChg>
      <pc:sldChg chg="add">
        <pc:chgData name="" userId="6c57cf419e8021b0" providerId="LiveId" clId="{7EDCBA25-37E1-45E1-8A6B-3860863BB8A0}" dt="2022-11-09T09:04:33.086" v="2279"/>
        <pc:sldMkLst>
          <pc:docMk/>
          <pc:sldMk cId="3403122570" sldId="562"/>
        </pc:sldMkLst>
      </pc:sldChg>
      <pc:sldChg chg="delSp modSp add delAnim">
        <pc:chgData name="" userId="6c57cf419e8021b0" providerId="LiveId" clId="{7EDCBA25-37E1-45E1-8A6B-3860863BB8A0}" dt="2022-11-09T09:13:03.763" v="2291" actId="20577"/>
        <pc:sldMkLst>
          <pc:docMk/>
          <pc:sldMk cId="179034033" sldId="565"/>
        </pc:sldMkLst>
        <pc:spChg chg="mod">
          <ac:chgData name="" userId="6c57cf419e8021b0" providerId="LiveId" clId="{7EDCBA25-37E1-45E1-8A6B-3860863BB8A0}" dt="2022-11-09T09:13:03.763" v="2291" actId="20577"/>
          <ac:spMkLst>
            <pc:docMk/>
            <pc:sldMk cId="179034033" sldId="565"/>
            <ac:spMk id="5" creationId="{8122E218-BB72-4A86-880C-22FC2048EED5}"/>
          </ac:spMkLst>
        </pc:spChg>
        <pc:picChg chg="del">
          <ac:chgData name="" userId="6c57cf419e8021b0" providerId="LiveId" clId="{7EDCBA25-37E1-45E1-8A6B-3860863BB8A0}" dt="2022-11-09T09:04:40.852" v="2281" actId="478"/>
          <ac:picMkLst>
            <pc:docMk/>
            <pc:sldMk cId="179034033" sldId="565"/>
            <ac:picMk id="2" creationId="{E37095B1-0E8A-4EC8-AF22-AAA65A6E138F}"/>
          </ac:picMkLst>
        </pc:picChg>
      </pc:sldChg>
      <pc:sldChg chg="delSp add delAnim">
        <pc:chgData name="" userId="6c57cf419e8021b0" providerId="LiveId" clId="{7EDCBA25-37E1-45E1-8A6B-3860863BB8A0}" dt="2022-11-09T09:04:43.012" v="2282" actId="478"/>
        <pc:sldMkLst>
          <pc:docMk/>
          <pc:sldMk cId="4174838240" sldId="566"/>
        </pc:sldMkLst>
        <pc:picChg chg="del">
          <ac:chgData name="" userId="6c57cf419e8021b0" providerId="LiveId" clId="{7EDCBA25-37E1-45E1-8A6B-3860863BB8A0}" dt="2022-11-09T09:04:43.012" v="2282" actId="478"/>
          <ac:picMkLst>
            <pc:docMk/>
            <pc:sldMk cId="4174838240" sldId="566"/>
            <ac:picMk id="7" creationId="{F0617B91-7C16-4111-AC42-2EECD9E3472C}"/>
          </ac:picMkLst>
        </pc:picChg>
      </pc:sldChg>
      <pc:sldChg chg="delSp add delAnim">
        <pc:chgData name="" userId="6c57cf419e8021b0" providerId="LiveId" clId="{7EDCBA25-37E1-45E1-8A6B-3860863BB8A0}" dt="2022-11-09T09:04:45.236" v="2283" actId="478"/>
        <pc:sldMkLst>
          <pc:docMk/>
          <pc:sldMk cId="2260994283" sldId="572"/>
        </pc:sldMkLst>
        <pc:picChg chg="del">
          <ac:chgData name="" userId="6c57cf419e8021b0" providerId="LiveId" clId="{7EDCBA25-37E1-45E1-8A6B-3860863BB8A0}" dt="2022-11-09T09:04:45.236" v="2283" actId="478"/>
          <ac:picMkLst>
            <pc:docMk/>
            <pc:sldMk cId="2260994283" sldId="572"/>
            <ac:picMk id="3" creationId="{E699B1F0-0513-442D-8D51-9995D678DD4D}"/>
          </ac:picMkLst>
        </pc:picChg>
      </pc:sldChg>
      <pc:sldChg chg="delSp add delAnim">
        <pc:chgData name="" userId="6c57cf419e8021b0" providerId="LiveId" clId="{7EDCBA25-37E1-45E1-8A6B-3860863BB8A0}" dt="2022-11-09T09:04:49.860" v="2284" actId="478"/>
        <pc:sldMkLst>
          <pc:docMk/>
          <pc:sldMk cId="2090111487" sldId="574"/>
        </pc:sldMkLst>
        <pc:picChg chg="del">
          <ac:chgData name="" userId="6c57cf419e8021b0" providerId="LiveId" clId="{7EDCBA25-37E1-45E1-8A6B-3860863BB8A0}" dt="2022-11-09T09:04:49.860" v="2284" actId="478"/>
          <ac:picMkLst>
            <pc:docMk/>
            <pc:sldMk cId="2090111487" sldId="574"/>
            <ac:picMk id="3" creationId="{79F7859F-DB74-4714-893F-D63E589D7F9D}"/>
          </ac:picMkLst>
        </pc:picChg>
      </pc:sldChg>
      <pc:sldChg chg="delSp add delAnim">
        <pc:chgData name="" userId="6c57cf419e8021b0" providerId="LiveId" clId="{7EDCBA25-37E1-45E1-8A6B-3860863BB8A0}" dt="2022-11-09T09:04:52.452" v="2285" actId="478"/>
        <pc:sldMkLst>
          <pc:docMk/>
          <pc:sldMk cId="2124579340" sldId="575"/>
        </pc:sldMkLst>
        <pc:picChg chg="del">
          <ac:chgData name="" userId="6c57cf419e8021b0" providerId="LiveId" clId="{7EDCBA25-37E1-45E1-8A6B-3860863BB8A0}" dt="2022-11-09T09:04:52.452" v="2285" actId="478"/>
          <ac:picMkLst>
            <pc:docMk/>
            <pc:sldMk cId="2124579340" sldId="575"/>
            <ac:picMk id="2" creationId="{523DC2A0-7961-48C9-B5E7-1CBD749C90CC}"/>
          </ac:picMkLst>
        </pc:picChg>
      </pc:sldChg>
      <pc:sldChg chg="delSp add delAnim">
        <pc:chgData name="" userId="6c57cf419e8021b0" providerId="LiveId" clId="{7EDCBA25-37E1-45E1-8A6B-3860863BB8A0}" dt="2022-11-09T09:05:01.797" v="2289" actId="478"/>
        <pc:sldMkLst>
          <pc:docMk/>
          <pc:sldMk cId="181571516" sldId="592"/>
        </pc:sldMkLst>
        <pc:picChg chg="del">
          <ac:chgData name="" userId="6c57cf419e8021b0" providerId="LiveId" clId="{7EDCBA25-37E1-45E1-8A6B-3860863BB8A0}" dt="2022-11-09T09:05:01.797" v="2289" actId="478"/>
          <ac:picMkLst>
            <pc:docMk/>
            <pc:sldMk cId="181571516" sldId="592"/>
            <ac:picMk id="2" creationId="{A36E5DF7-59D1-45DF-A188-497F542C2F69}"/>
          </ac:picMkLst>
        </pc:picChg>
      </pc:sldChg>
      <pc:sldChg chg="delSp add delAnim">
        <pc:chgData name="" userId="6c57cf419e8021b0" providerId="LiveId" clId="{7EDCBA25-37E1-45E1-8A6B-3860863BB8A0}" dt="2022-11-09T09:05:04.452" v="2290" actId="478"/>
        <pc:sldMkLst>
          <pc:docMk/>
          <pc:sldMk cId="2305121700" sldId="593"/>
        </pc:sldMkLst>
        <pc:picChg chg="del">
          <ac:chgData name="" userId="6c57cf419e8021b0" providerId="LiveId" clId="{7EDCBA25-37E1-45E1-8A6B-3860863BB8A0}" dt="2022-11-09T09:05:04.452" v="2290" actId="478"/>
          <ac:picMkLst>
            <pc:docMk/>
            <pc:sldMk cId="2305121700" sldId="593"/>
            <ac:picMk id="2" creationId="{39ABAF48-85C7-46D8-9FAB-6E0CD4A6B3D1}"/>
          </ac:picMkLst>
        </pc:picChg>
      </pc:sldChg>
      <pc:sldChg chg="delSp add delAnim">
        <pc:chgData name="" userId="6c57cf419e8021b0" providerId="LiveId" clId="{7EDCBA25-37E1-45E1-8A6B-3860863BB8A0}" dt="2022-11-09T09:04:57.907" v="2287" actId="478"/>
        <pc:sldMkLst>
          <pc:docMk/>
          <pc:sldMk cId="331315257" sldId="594"/>
        </pc:sldMkLst>
        <pc:picChg chg="del">
          <ac:chgData name="" userId="6c57cf419e8021b0" providerId="LiveId" clId="{7EDCBA25-37E1-45E1-8A6B-3860863BB8A0}" dt="2022-11-09T09:04:57.907" v="2287" actId="478"/>
          <ac:picMkLst>
            <pc:docMk/>
            <pc:sldMk cId="331315257" sldId="594"/>
            <ac:picMk id="2" creationId="{7B4A1C5D-E01C-45B0-BBBD-4F518250B831}"/>
          </ac:picMkLst>
        </pc:picChg>
      </pc:sldChg>
      <pc:sldChg chg="addSp delSp modSp add del ord delAnim">
        <pc:chgData name="" userId="6c57cf419e8021b0" providerId="LiveId" clId="{7EDCBA25-37E1-45E1-8A6B-3860863BB8A0}" dt="2022-11-09T09:15:51.319" v="2305"/>
        <pc:sldMkLst>
          <pc:docMk/>
          <pc:sldMk cId="2149607082" sldId="599"/>
        </pc:sldMkLst>
        <pc:spChg chg="del">
          <ac:chgData name="" userId="6c57cf419e8021b0" providerId="LiveId" clId="{7EDCBA25-37E1-45E1-8A6B-3860863BB8A0}" dt="2022-11-09T09:15:24.800" v="2299" actId="478"/>
          <ac:spMkLst>
            <pc:docMk/>
            <pc:sldMk cId="2149607082" sldId="599"/>
            <ac:spMk id="12" creationId="{537CA9FD-00DE-44A8-BBD6-22C516DCCFE6}"/>
          </ac:spMkLst>
        </pc:spChg>
        <pc:spChg chg="del">
          <ac:chgData name="" userId="6c57cf419e8021b0" providerId="LiveId" clId="{7EDCBA25-37E1-45E1-8A6B-3860863BB8A0}" dt="2022-11-09T09:15:24.800" v="2299" actId="478"/>
          <ac:spMkLst>
            <pc:docMk/>
            <pc:sldMk cId="2149607082" sldId="599"/>
            <ac:spMk id="13" creationId="{2F664359-3AF0-4601-9DCE-86CEF3B9DAF8}"/>
          </ac:spMkLst>
        </pc:spChg>
        <pc:grpChg chg="del">
          <ac:chgData name="" userId="6c57cf419e8021b0" providerId="LiveId" clId="{7EDCBA25-37E1-45E1-8A6B-3860863BB8A0}" dt="2022-11-09T09:15:24.800" v="2299" actId="478"/>
          <ac:grpSpMkLst>
            <pc:docMk/>
            <pc:sldMk cId="2149607082" sldId="599"/>
            <ac:grpSpMk id="4" creationId="{746EF0D0-9316-4AB1-B7F9-242C53C92A54}"/>
          </ac:grpSpMkLst>
        </pc:grpChg>
        <pc:grpChg chg="del">
          <ac:chgData name="" userId="6c57cf419e8021b0" providerId="LiveId" clId="{7EDCBA25-37E1-45E1-8A6B-3860863BB8A0}" dt="2022-11-09T09:15:24.800" v="2299" actId="478"/>
          <ac:grpSpMkLst>
            <pc:docMk/>
            <pc:sldMk cId="2149607082" sldId="599"/>
            <ac:grpSpMk id="14" creationId="{C4FED89B-CB73-4B7A-864A-473637D470D1}"/>
          </ac:grpSpMkLst>
        </pc:grpChg>
        <pc:grpChg chg="del">
          <ac:chgData name="" userId="6c57cf419e8021b0" providerId="LiveId" clId="{7EDCBA25-37E1-45E1-8A6B-3860863BB8A0}" dt="2022-11-09T09:15:24.800" v="2299" actId="478"/>
          <ac:grpSpMkLst>
            <pc:docMk/>
            <pc:sldMk cId="2149607082" sldId="599"/>
            <ac:grpSpMk id="20" creationId="{668E8AB0-5721-432E-8CFE-9A72207AB47C}"/>
          </ac:grpSpMkLst>
        </pc:grpChg>
        <pc:grpChg chg="del">
          <ac:chgData name="" userId="6c57cf419e8021b0" providerId="LiveId" clId="{7EDCBA25-37E1-45E1-8A6B-3860863BB8A0}" dt="2022-11-09T09:15:24.800" v="2299" actId="478"/>
          <ac:grpSpMkLst>
            <pc:docMk/>
            <pc:sldMk cId="2149607082" sldId="599"/>
            <ac:grpSpMk id="23" creationId="{D7AC0FC9-CA61-4F65-BBA0-5560E44BBD70}"/>
          </ac:grpSpMkLst>
        </pc:grpChg>
        <pc:picChg chg="del">
          <ac:chgData name="" userId="6c57cf419e8021b0" providerId="LiveId" clId="{7EDCBA25-37E1-45E1-8A6B-3860863BB8A0}" dt="2022-11-09T09:14:58.309" v="2295" actId="478"/>
          <ac:picMkLst>
            <pc:docMk/>
            <pc:sldMk cId="2149607082" sldId="599"/>
            <ac:picMk id="2" creationId="{DB45DD18-C14D-4787-AB59-3E1A1110953B}"/>
          </ac:picMkLst>
        </pc:picChg>
        <pc:picChg chg="add mod">
          <ac:chgData name="" userId="6c57cf419e8021b0" providerId="LiveId" clId="{7EDCBA25-37E1-45E1-8A6B-3860863BB8A0}" dt="2022-11-09T09:15:33.268" v="2301" actId="1076"/>
          <ac:picMkLst>
            <pc:docMk/>
            <pc:sldMk cId="2149607082" sldId="599"/>
            <ac:picMk id="3" creationId="{11EBC969-D417-4060-8018-16817E91A128}"/>
          </ac:picMkLst>
        </pc:picChg>
        <pc:picChg chg="del">
          <ac:chgData name="" userId="6c57cf419e8021b0" providerId="LiveId" clId="{7EDCBA25-37E1-45E1-8A6B-3860863BB8A0}" dt="2022-11-09T09:15:24.800" v="2299" actId="478"/>
          <ac:picMkLst>
            <pc:docMk/>
            <pc:sldMk cId="2149607082" sldId="599"/>
            <ac:picMk id="10" creationId="{B0DAAC74-5236-4D4A-9728-A2D908ACFC35}"/>
          </ac:picMkLst>
        </pc:picChg>
        <pc:picChg chg="del">
          <ac:chgData name="" userId="6c57cf419e8021b0" providerId="LiveId" clId="{7EDCBA25-37E1-45E1-8A6B-3860863BB8A0}" dt="2022-11-09T09:15:24.800" v="2299" actId="478"/>
          <ac:picMkLst>
            <pc:docMk/>
            <pc:sldMk cId="2149607082" sldId="599"/>
            <ac:picMk id="11" creationId="{D134B7D2-A412-4E5A-9058-BA358B2D611D}"/>
          </ac:picMkLst>
        </pc:picChg>
      </pc:sldChg>
      <pc:sldChg chg="delSp add ord delAnim">
        <pc:chgData name="" userId="6c57cf419e8021b0" providerId="LiveId" clId="{7EDCBA25-37E1-45E1-8A6B-3860863BB8A0}" dt="2022-11-09T09:15:53.051" v="2306"/>
        <pc:sldMkLst>
          <pc:docMk/>
          <pc:sldMk cId="429275454" sldId="611"/>
        </pc:sldMkLst>
        <pc:picChg chg="del">
          <ac:chgData name="" userId="6c57cf419e8021b0" providerId="LiveId" clId="{7EDCBA25-37E1-45E1-8A6B-3860863BB8A0}" dt="2022-11-09T09:14:56.901" v="2294" actId="478"/>
          <ac:picMkLst>
            <pc:docMk/>
            <pc:sldMk cId="429275454" sldId="611"/>
            <ac:picMk id="2" creationId="{122189E9-0F78-4617-A011-5D366FBC3D50}"/>
          </ac:picMkLst>
        </pc:picChg>
      </pc:sldChg>
      <pc:sldChg chg="delSp add ord delAnim">
        <pc:chgData name="" userId="6c57cf419e8021b0" providerId="LiveId" clId="{7EDCBA25-37E1-45E1-8A6B-3860863BB8A0}" dt="2022-11-09T09:15:47.608" v="2303"/>
        <pc:sldMkLst>
          <pc:docMk/>
          <pc:sldMk cId="1460114304" sldId="628"/>
        </pc:sldMkLst>
        <pc:picChg chg="del">
          <ac:chgData name="" userId="6c57cf419e8021b0" providerId="LiveId" clId="{7EDCBA25-37E1-45E1-8A6B-3860863BB8A0}" dt="2022-11-09T09:14:59.894" v="2296" actId="478"/>
          <ac:picMkLst>
            <pc:docMk/>
            <pc:sldMk cId="1460114304" sldId="628"/>
            <ac:picMk id="2" creationId="{61CF9452-4C6A-4AAE-81FE-64837E71B0E9}"/>
          </ac:picMkLst>
        </pc:picChg>
      </pc:sldChg>
      <pc:sldChg chg="delSp add del delAnim">
        <pc:chgData name="" userId="6c57cf419e8021b0" providerId="LiveId" clId="{7EDCBA25-37E1-45E1-8A6B-3860863BB8A0}" dt="2022-09-01T08:08:32.509" v="1795" actId="478"/>
        <pc:sldMkLst>
          <pc:docMk/>
          <pc:sldMk cId="2204518614" sldId="631"/>
        </pc:sldMkLst>
        <pc:picChg chg="del">
          <ac:chgData name="" userId="6c57cf419e8021b0" providerId="LiveId" clId="{7EDCBA25-37E1-45E1-8A6B-3860863BB8A0}" dt="2022-09-01T08:08:32.509" v="1795" actId="478"/>
          <ac:picMkLst>
            <pc:docMk/>
            <pc:sldMk cId="2204518614" sldId="631"/>
            <ac:picMk id="22" creationId="{FD81E145-CF35-4926-AEA4-549959190493}"/>
          </ac:picMkLst>
        </pc:picChg>
      </pc:sldChg>
      <pc:sldChg chg="delSp add delAnim">
        <pc:chgData name="" userId="6c57cf419e8021b0" providerId="LiveId" clId="{7EDCBA25-37E1-45E1-8A6B-3860863BB8A0}" dt="2022-11-09T09:05:00.004" v="2288" actId="478"/>
        <pc:sldMkLst>
          <pc:docMk/>
          <pc:sldMk cId="3817524484" sldId="633"/>
        </pc:sldMkLst>
        <pc:picChg chg="del">
          <ac:chgData name="" userId="6c57cf419e8021b0" providerId="LiveId" clId="{7EDCBA25-37E1-45E1-8A6B-3860863BB8A0}" dt="2022-11-09T09:05:00.004" v="2288" actId="478"/>
          <ac:picMkLst>
            <pc:docMk/>
            <pc:sldMk cId="3817524484" sldId="633"/>
            <ac:picMk id="2" creationId="{734FE8C3-A1CE-4B5A-8454-61E01934CB24}"/>
          </ac:picMkLst>
        </pc:picChg>
      </pc:sldChg>
      <pc:sldChg chg="addSp delSp modSp add del modAnim">
        <pc:chgData name="" userId="6c57cf419e8021b0" providerId="LiveId" clId="{7EDCBA25-37E1-45E1-8A6B-3860863BB8A0}" dt="2022-11-09T09:14:25.889" v="2292" actId="2696"/>
        <pc:sldMkLst>
          <pc:docMk/>
          <pc:sldMk cId="913703856" sldId="636"/>
        </pc:sldMkLst>
        <pc:spChg chg="mod">
          <ac:chgData name="" userId="6c57cf419e8021b0" providerId="LiveId" clId="{7EDCBA25-37E1-45E1-8A6B-3860863BB8A0}" dt="2022-09-01T08:06:48.178" v="1789" actId="20577"/>
          <ac:spMkLst>
            <pc:docMk/>
            <pc:sldMk cId="913703856" sldId="636"/>
            <ac:spMk id="2" creationId="{E7790860-062B-4DBC-B1E8-6D467C0F6DCA}"/>
          </ac:spMkLst>
        </pc:spChg>
        <pc:spChg chg="add mod">
          <ac:chgData name="" userId="6c57cf419e8021b0" providerId="LiveId" clId="{7EDCBA25-37E1-45E1-8A6B-3860863BB8A0}" dt="2022-09-01T08:06:20.036" v="1768" actId="1076"/>
          <ac:spMkLst>
            <pc:docMk/>
            <pc:sldMk cId="913703856" sldId="636"/>
            <ac:spMk id="5" creationId="{288128B5-3751-4640-8C00-C0754CD99CAF}"/>
          </ac:spMkLst>
        </pc:spChg>
        <pc:spChg chg="add mod">
          <ac:chgData name="" userId="6c57cf419e8021b0" providerId="LiveId" clId="{7EDCBA25-37E1-45E1-8A6B-3860863BB8A0}" dt="2022-09-01T08:06:20.036" v="1768" actId="1076"/>
          <ac:spMkLst>
            <pc:docMk/>
            <pc:sldMk cId="913703856" sldId="636"/>
            <ac:spMk id="6" creationId="{840CC8E0-BE47-417B-B5C3-98BFDDA77466}"/>
          </ac:spMkLst>
        </pc:spChg>
        <pc:spChg chg="add mod">
          <ac:chgData name="" userId="6c57cf419e8021b0" providerId="LiveId" clId="{7EDCBA25-37E1-45E1-8A6B-3860863BB8A0}" dt="2022-09-01T08:06:20.036" v="1768" actId="1076"/>
          <ac:spMkLst>
            <pc:docMk/>
            <pc:sldMk cId="913703856" sldId="636"/>
            <ac:spMk id="7" creationId="{A40E9283-8CD1-484C-AA9E-453354D03484}"/>
          </ac:spMkLst>
        </pc:spChg>
        <pc:spChg chg="add mod">
          <ac:chgData name="" userId="6c57cf419e8021b0" providerId="LiveId" clId="{7EDCBA25-37E1-45E1-8A6B-3860863BB8A0}" dt="2022-09-01T08:06:20.036" v="1768" actId="1076"/>
          <ac:spMkLst>
            <pc:docMk/>
            <pc:sldMk cId="913703856" sldId="636"/>
            <ac:spMk id="8" creationId="{ADEF0B4E-442B-4B32-BBFB-7AFD997EE57B}"/>
          </ac:spMkLst>
        </pc:spChg>
        <pc:spChg chg="add mod">
          <ac:chgData name="" userId="6c57cf419e8021b0" providerId="LiveId" clId="{7EDCBA25-37E1-45E1-8A6B-3860863BB8A0}" dt="2022-09-01T08:06:20.036" v="1768" actId="1076"/>
          <ac:spMkLst>
            <pc:docMk/>
            <pc:sldMk cId="913703856" sldId="636"/>
            <ac:spMk id="9" creationId="{BF279E92-8751-46A0-B4F6-87D6C52713E0}"/>
          </ac:spMkLst>
        </pc:spChg>
        <pc:spChg chg="add mod">
          <ac:chgData name="" userId="6c57cf419e8021b0" providerId="LiveId" clId="{7EDCBA25-37E1-45E1-8A6B-3860863BB8A0}" dt="2022-09-01T08:06:20.036" v="1768" actId="1076"/>
          <ac:spMkLst>
            <pc:docMk/>
            <pc:sldMk cId="913703856" sldId="636"/>
            <ac:spMk id="10" creationId="{0F9991A1-6C7D-4A44-BEB7-C1D7AE9B4FB5}"/>
          </ac:spMkLst>
        </pc:spChg>
        <pc:spChg chg="add mod">
          <ac:chgData name="" userId="6c57cf419e8021b0" providerId="LiveId" clId="{7EDCBA25-37E1-45E1-8A6B-3860863BB8A0}" dt="2022-09-01T08:06:20.036" v="1768" actId="1076"/>
          <ac:spMkLst>
            <pc:docMk/>
            <pc:sldMk cId="913703856" sldId="636"/>
            <ac:spMk id="11" creationId="{9F47FE5A-8D95-4A02-B8D3-BC3A43261DC8}"/>
          </ac:spMkLst>
        </pc:spChg>
        <pc:spChg chg="add mod">
          <ac:chgData name="" userId="6c57cf419e8021b0" providerId="LiveId" clId="{7EDCBA25-37E1-45E1-8A6B-3860863BB8A0}" dt="2022-09-01T08:06:33.905" v="1772" actId="122"/>
          <ac:spMkLst>
            <pc:docMk/>
            <pc:sldMk cId="913703856" sldId="636"/>
            <ac:spMk id="12" creationId="{C7ED93D8-01E8-4B86-8AEC-6EDA44BCAAB4}"/>
          </ac:spMkLst>
        </pc:spChg>
        <pc:spChg chg="add mod">
          <ac:chgData name="" userId="6c57cf419e8021b0" providerId="LiveId" clId="{7EDCBA25-37E1-45E1-8A6B-3860863BB8A0}" dt="2022-09-01T08:06:33.905" v="1772" actId="122"/>
          <ac:spMkLst>
            <pc:docMk/>
            <pc:sldMk cId="913703856" sldId="636"/>
            <ac:spMk id="13" creationId="{B8563C52-4E68-4F71-982A-5F045C5AD42F}"/>
          </ac:spMkLst>
        </pc:spChg>
        <pc:spChg chg="add mod">
          <ac:chgData name="" userId="6c57cf419e8021b0" providerId="LiveId" clId="{7EDCBA25-37E1-45E1-8A6B-3860863BB8A0}" dt="2022-09-01T08:06:33.905" v="1772" actId="122"/>
          <ac:spMkLst>
            <pc:docMk/>
            <pc:sldMk cId="913703856" sldId="636"/>
            <ac:spMk id="14" creationId="{9FE9C79A-7C69-492E-B74E-CCC089A923CB}"/>
          </ac:spMkLst>
        </pc:spChg>
        <pc:spChg chg="add mod">
          <ac:chgData name="" userId="6c57cf419e8021b0" providerId="LiveId" clId="{7EDCBA25-37E1-45E1-8A6B-3860863BB8A0}" dt="2022-09-01T08:06:20.036" v="1768" actId="1076"/>
          <ac:spMkLst>
            <pc:docMk/>
            <pc:sldMk cId="913703856" sldId="636"/>
            <ac:spMk id="16" creationId="{C32CB3BE-00DE-409D-8DD1-285DE0215716}"/>
          </ac:spMkLst>
        </pc:spChg>
        <pc:spChg chg="add mod">
          <ac:chgData name="" userId="6c57cf419e8021b0" providerId="LiveId" clId="{7EDCBA25-37E1-45E1-8A6B-3860863BB8A0}" dt="2022-09-01T08:06:20.036" v="1768" actId="1076"/>
          <ac:spMkLst>
            <pc:docMk/>
            <pc:sldMk cId="913703856" sldId="636"/>
            <ac:spMk id="17" creationId="{BB375EDA-62EA-448A-BFED-EC6F7861AC40}"/>
          </ac:spMkLst>
        </pc:spChg>
        <pc:spChg chg="add mod">
          <ac:chgData name="" userId="6c57cf419e8021b0" providerId="LiveId" clId="{7EDCBA25-37E1-45E1-8A6B-3860863BB8A0}" dt="2022-09-01T08:06:20.036" v="1768" actId="1076"/>
          <ac:spMkLst>
            <pc:docMk/>
            <pc:sldMk cId="913703856" sldId="636"/>
            <ac:spMk id="18" creationId="{48BEC880-0F75-4709-9B4A-7E66601B509C}"/>
          </ac:spMkLst>
        </pc:spChg>
        <pc:spChg chg="add mod">
          <ac:chgData name="" userId="6c57cf419e8021b0" providerId="LiveId" clId="{7EDCBA25-37E1-45E1-8A6B-3860863BB8A0}" dt="2022-09-01T08:06:20.036" v="1768" actId="1076"/>
          <ac:spMkLst>
            <pc:docMk/>
            <pc:sldMk cId="913703856" sldId="636"/>
            <ac:spMk id="19" creationId="{023BA983-0501-406C-94E0-463C95F8A4FB}"/>
          </ac:spMkLst>
        </pc:spChg>
        <pc:spChg chg="add mod">
          <ac:chgData name="" userId="6c57cf419e8021b0" providerId="LiveId" clId="{7EDCBA25-37E1-45E1-8A6B-3860863BB8A0}" dt="2022-09-01T08:06:33.905" v="1772" actId="122"/>
          <ac:spMkLst>
            <pc:docMk/>
            <pc:sldMk cId="913703856" sldId="636"/>
            <ac:spMk id="20" creationId="{FC35A23A-0A6F-44D1-A837-2924A1AC0EB6}"/>
          </ac:spMkLst>
        </pc:spChg>
        <pc:spChg chg="add mod">
          <ac:chgData name="" userId="6c57cf419e8021b0" providerId="LiveId" clId="{7EDCBA25-37E1-45E1-8A6B-3860863BB8A0}" dt="2022-09-01T08:06:33.905" v="1772" actId="122"/>
          <ac:spMkLst>
            <pc:docMk/>
            <pc:sldMk cId="913703856" sldId="636"/>
            <ac:spMk id="21" creationId="{B86897ED-F89A-496B-9FD1-36ACF1CAF487}"/>
          </ac:spMkLst>
        </pc:spChg>
        <pc:spChg chg="add mod">
          <ac:chgData name="" userId="6c57cf419e8021b0" providerId="LiveId" clId="{7EDCBA25-37E1-45E1-8A6B-3860863BB8A0}" dt="2022-09-01T08:06:22.755" v="1769" actId="1076"/>
          <ac:spMkLst>
            <pc:docMk/>
            <pc:sldMk cId="913703856" sldId="636"/>
            <ac:spMk id="23" creationId="{42B1286E-48FA-469C-BAAD-7581BF7C18A1}"/>
          </ac:spMkLst>
        </pc:spChg>
        <pc:picChg chg="del">
          <ac:chgData name="" userId="6c57cf419e8021b0" providerId="LiveId" clId="{7EDCBA25-37E1-45E1-8A6B-3860863BB8A0}" dt="2022-09-01T08:05:05.900" v="1754" actId="478"/>
          <ac:picMkLst>
            <pc:docMk/>
            <pc:sldMk cId="913703856" sldId="636"/>
            <ac:picMk id="3" creationId="{6EFBE01D-6E59-458D-BEEB-227DEDE34E56}"/>
          </ac:picMkLst>
        </pc:picChg>
        <pc:picChg chg="add mod ord">
          <ac:chgData name="" userId="6c57cf419e8021b0" providerId="LiveId" clId="{7EDCBA25-37E1-45E1-8A6B-3860863BB8A0}" dt="2022-09-01T08:06:20.036" v="1768" actId="1076"/>
          <ac:picMkLst>
            <pc:docMk/>
            <pc:sldMk cId="913703856" sldId="636"/>
            <ac:picMk id="4" creationId="{ABC3F86A-5A04-4E66-BBCC-B7FE7FABBA2F}"/>
          </ac:picMkLst>
        </pc:picChg>
        <pc:picChg chg="add mod">
          <ac:chgData name="" userId="6c57cf419e8021b0" providerId="LiveId" clId="{7EDCBA25-37E1-45E1-8A6B-3860863BB8A0}" dt="2022-09-01T08:06:20.036" v="1768" actId="1076"/>
          <ac:picMkLst>
            <pc:docMk/>
            <pc:sldMk cId="913703856" sldId="636"/>
            <ac:picMk id="15" creationId="{842F8E6E-9A72-4416-9E5E-C7BEFA84BB46}"/>
          </ac:picMkLst>
        </pc:picChg>
        <pc:cxnChg chg="add mod">
          <ac:chgData name="" userId="6c57cf419e8021b0" providerId="LiveId" clId="{7EDCBA25-37E1-45E1-8A6B-3860863BB8A0}" dt="2022-09-01T08:06:20.036" v="1768" actId="1076"/>
          <ac:cxnSpMkLst>
            <pc:docMk/>
            <pc:sldMk cId="913703856" sldId="636"/>
            <ac:cxnSpMk id="22" creationId="{943FB5B0-C8EB-4FD6-908A-1C01D697D0E3}"/>
          </ac:cxnSpMkLst>
        </pc:cxnChg>
      </pc:sldChg>
      <pc:sldChg chg="addSp delSp modSp add ord delAnim">
        <pc:chgData name="" userId="6c57cf419e8021b0" providerId="LiveId" clId="{7EDCBA25-37E1-45E1-8A6B-3860863BB8A0}" dt="2022-09-01T08:09:52.059" v="1814" actId="1076"/>
        <pc:sldMkLst>
          <pc:docMk/>
          <pc:sldMk cId="3528779938" sldId="637"/>
        </pc:sldMkLst>
        <pc:spChg chg="mod">
          <ac:chgData name="" userId="6c57cf419e8021b0" providerId="LiveId" clId="{7EDCBA25-37E1-45E1-8A6B-3860863BB8A0}" dt="2022-09-01T08:09:19.532" v="1809" actId="20577"/>
          <ac:spMkLst>
            <pc:docMk/>
            <pc:sldMk cId="3528779938" sldId="637"/>
            <ac:spMk id="2" creationId="{E7790860-062B-4DBC-B1E8-6D467C0F6DCA}"/>
          </ac:spMkLst>
        </pc:spChg>
        <pc:spChg chg="del">
          <ac:chgData name="" userId="6c57cf419e8021b0" providerId="LiveId" clId="{7EDCBA25-37E1-45E1-8A6B-3860863BB8A0}" dt="2022-09-01T08:09:21.937" v="1810" actId="478"/>
          <ac:spMkLst>
            <pc:docMk/>
            <pc:sldMk cId="3528779938" sldId="637"/>
            <ac:spMk id="5" creationId="{288128B5-3751-4640-8C00-C0754CD99CAF}"/>
          </ac:spMkLst>
        </pc:spChg>
        <pc:spChg chg="del">
          <ac:chgData name="" userId="6c57cf419e8021b0" providerId="LiveId" clId="{7EDCBA25-37E1-45E1-8A6B-3860863BB8A0}" dt="2022-09-01T08:09:21.937" v="1810" actId="478"/>
          <ac:spMkLst>
            <pc:docMk/>
            <pc:sldMk cId="3528779938" sldId="637"/>
            <ac:spMk id="6" creationId="{840CC8E0-BE47-417B-B5C3-98BFDDA77466}"/>
          </ac:spMkLst>
        </pc:spChg>
        <pc:spChg chg="del">
          <ac:chgData name="" userId="6c57cf419e8021b0" providerId="LiveId" clId="{7EDCBA25-37E1-45E1-8A6B-3860863BB8A0}" dt="2022-09-01T08:09:21.937" v="1810" actId="478"/>
          <ac:spMkLst>
            <pc:docMk/>
            <pc:sldMk cId="3528779938" sldId="637"/>
            <ac:spMk id="7" creationId="{A40E9283-8CD1-484C-AA9E-453354D03484}"/>
          </ac:spMkLst>
        </pc:spChg>
        <pc:spChg chg="del">
          <ac:chgData name="" userId="6c57cf419e8021b0" providerId="LiveId" clId="{7EDCBA25-37E1-45E1-8A6B-3860863BB8A0}" dt="2022-09-01T08:09:21.937" v="1810" actId="478"/>
          <ac:spMkLst>
            <pc:docMk/>
            <pc:sldMk cId="3528779938" sldId="637"/>
            <ac:spMk id="8" creationId="{ADEF0B4E-442B-4B32-BBFB-7AFD997EE57B}"/>
          </ac:spMkLst>
        </pc:spChg>
        <pc:spChg chg="del">
          <ac:chgData name="" userId="6c57cf419e8021b0" providerId="LiveId" clId="{7EDCBA25-37E1-45E1-8A6B-3860863BB8A0}" dt="2022-09-01T08:09:21.937" v="1810" actId="478"/>
          <ac:spMkLst>
            <pc:docMk/>
            <pc:sldMk cId="3528779938" sldId="637"/>
            <ac:spMk id="9" creationId="{BF279E92-8751-46A0-B4F6-87D6C52713E0}"/>
          </ac:spMkLst>
        </pc:spChg>
        <pc:spChg chg="del">
          <ac:chgData name="" userId="6c57cf419e8021b0" providerId="LiveId" clId="{7EDCBA25-37E1-45E1-8A6B-3860863BB8A0}" dt="2022-09-01T08:09:21.937" v="1810" actId="478"/>
          <ac:spMkLst>
            <pc:docMk/>
            <pc:sldMk cId="3528779938" sldId="637"/>
            <ac:spMk id="10" creationId="{0F9991A1-6C7D-4A44-BEB7-C1D7AE9B4FB5}"/>
          </ac:spMkLst>
        </pc:spChg>
        <pc:spChg chg="del">
          <ac:chgData name="" userId="6c57cf419e8021b0" providerId="LiveId" clId="{7EDCBA25-37E1-45E1-8A6B-3860863BB8A0}" dt="2022-09-01T08:09:21.937" v="1810" actId="478"/>
          <ac:spMkLst>
            <pc:docMk/>
            <pc:sldMk cId="3528779938" sldId="637"/>
            <ac:spMk id="11" creationId="{9F47FE5A-8D95-4A02-B8D3-BC3A43261DC8}"/>
          </ac:spMkLst>
        </pc:spChg>
        <pc:spChg chg="del">
          <ac:chgData name="" userId="6c57cf419e8021b0" providerId="LiveId" clId="{7EDCBA25-37E1-45E1-8A6B-3860863BB8A0}" dt="2022-09-01T08:09:21.937" v="1810" actId="478"/>
          <ac:spMkLst>
            <pc:docMk/>
            <pc:sldMk cId="3528779938" sldId="637"/>
            <ac:spMk id="12" creationId="{C7ED93D8-01E8-4B86-8AEC-6EDA44BCAAB4}"/>
          </ac:spMkLst>
        </pc:spChg>
        <pc:spChg chg="del">
          <ac:chgData name="" userId="6c57cf419e8021b0" providerId="LiveId" clId="{7EDCBA25-37E1-45E1-8A6B-3860863BB8A0}" dt="2022-09-01T08:09:21.937" v="1810" actId="478"/>
          <ac:spMkLst>
            <pc:docMk/>
            <pc:sldMk cId="3528779938" sldId="637"/>
            <ac:spMk id="13" creationId="{B8563C52-4E68-4F71-982A-5F045C5AD42F}"/>
          </ac:spMkLst>
        </pc:spChg>
        <pc:spChg chg="del">
          <ac:chgData name="" userId="6c57cf419e8021b0" providerId="LiveId" clId="{7EDCBA25-37E1-45E1-8A6B-3860863BB8A0}" dt="2022-09-01T08:09:21.937" v="1810" actId="478"/>
          <ac:spMkLst>
            <pc:docMk/>
            <pc:sldMk cId="3528779938" sldId="637"/>
            <ac:spMk id="14" creationId="{9FE9C79A-7C69-492E-B74E-CCC089A923CB}"/>
          </ac:spMkLst>
        </pc:spChg>
        <pc:spChg chg="del">
          <ac:chgData name="" userId="6c57cf419e8021b0" providerId="LiveId" clId="{7EDCBA25-37E1-45E1-8A6B-3860863BB8A0}" dt="2022-09-01T08:09:21.937" v="1810" actId="478"/>
          <ac:spMkLst>
            <pc:docMk/>
            <pc:sldMk cId="3528779938" sldId="637"/>
            <ac:spMk id="16" creationId="{C32CB3BE-00DE-409D-8DD1-285DE0215716}"/>
          </ac:spMkLst>
        </pc:spChg>
        <pc:spChg chg="del">
          <ac:chgData name="" userId="6c57cf419e8021b0" providerId="LiveId" clId="{7EDCBA25-37E1-45E1-8A6B-3860863BB8A0}" dt="2022-09-01T08:09:21.937" v="1810" actId="478"/>
          <ac:spMkLst>
            <pc:docMk/>
            <pc:sldMk cId="3528779938" sldId="637"/>
            <ac:spMk id="17" creationId="{BB375EDA-62EA-448A-BFED-EC6F7861AC40}"/>
          </ac:spMkLst>
        </pc:spChg>
        <pc:spChg chg="del">
          <ac:chgData name="" userId="6c57cf419e8021b0" providerId="LiveId" clId="{7EDCBA25-37E1-45E1-8A6B-3860863BB8A0}" dt="2022-09-01T08:09:21.937" v="1810" actId="478"/>
          <ac:spMkLst>
            <pc:docMk/>
            <pc:sldMk cId="3528779938" sldId="637"/>
            <ac:spMk id="18" creationId="{48BEC880-0F75-4709-9B4A-7E66601B509C}"/>
          </ac:spMkLst>
        </pc:spChg>
        <pc:spChg chg="del">
          <ac:chgData name="" userId="6c57cf419e8021b0" providerId="LiveId" clId="{7EDCBA25-37E1-45E1-8A6B-3860863BB8A0}" dt="2022-09-01T08:09:21.937" v="1810" actId="478"/>
          <ac:spMkLst>
            <pc:docMk/>
            <pc:sldMk cId="3528779938" sldId="637"/>
            <ac:spMk id="19" creationId="{023BA983-0501-406C-94E0-463C95F8A4FB}"/>
          </ac:spMkLst>
        </pc:spChg>
        <pc:spChg chg="del">
          <ac:chgData name="" userId="6c57cf419e8021b0" providerId="LiveId" clId="{7EDCBA25-37E1-45E1-8A6B-3860863BB8A0}" dt="2022-09-01T08:09:21.937" v="1810" actId="478"/>
          <ac:spMkLst>
            <pc:docMk/>
            <pc:sldMk cId="3528779938" sldId="637"/>
            <ac:spMk id="20" creationId="{FC35A23A-0A6F-44D1-A837-2924A1AC0EB6}"/>
          </ac:spMkLst>
        </pc:spChg>
        <pc:spChg chg="del">
          <ac:chgData name="" userId="6c57cf419e8021b0" providerId="LiveId" clId="{7EDCBA25-37E1-45E1-8A6B-3860863BB8A0}" dt="2022-09-01T08:09:21.937" v="1810" actId="478"/>
          <ac:spMkLst>
            <pc:docMk/>
            <pc:sldMk cId="3528779938" sldId="637"/>
            <ac:spMk id="21" creationId="{B86897ED-F89A-496B-9FD1-36ACF1CAF487}"/>
          </ac:spMkLst>
        </pc:spChg>
        <pc:spChg chg="del">
          <ac:chgData name="" userId="6c57cf419e8021b0" providerId="LiveId" clId="{7EDCBA25-37E1-45E1-8A6B-3860863BB8A0}" dt="2022-09-01T08:09:23.933" v="1811" actId="478"/>
          <ac:spMkLst>
            <pc:docMk/>
            <pc:sldMk cId="3528779938" sldId="637"/>
            <ac:spMk id="23" creationId="{42B1286E-48FA-469C-BAAD-7581BF7C18A1}"/>
          </ac:spMkLst>
        </pc:spChg>
        <pc:picChg chg="add mod">
          <ac:chgData name="" userId="6c57cf419e8021b0" providerId="LiveId" clId="{7EDCBA25-37E1-45E1-8A6B-3860863BB8A0}" dt="2022-09-01T08:09:52.059" v="1814" actId="1076"/>
          <ac:picMkLst>
            <pc:docMk/>
            <pc:sldMk cId="3528779938" sldId="637"/>
            <ac:picMk id="3" creationId="{1C17FB0A-7277-4364-BB34-D2EB84267A07}"/>
          </ac:picMkLst>
        </pc:picChg>
        <pc:picChg chg="del">
          <ac:chgData name="" userId="6c57cf419e8021b0" providerId="LiveId" clId="{7EDCBA25-37E1-45E1-8A6B-3860863BB8A0}" dt="2022-09-01T08:09:21.937" v="1810" actId="478"/>
          <ac:picMkLst>
            <pc:docMk/>
            <pc:sldMk cId="3528779938" sldId="637"/>
            <ac:picMk id="4" creationId="{ABC3F86A-5A04-4E66-BBCC-B7FE7FABBA2F}"/>
          </ac:picMkLst>
        </pc:picChg>
        <pc:picChg chg="del">
          <ac:chgData name="" userId="6c57cf419e8021b0" providerId="LiveId" clId="{7EDCBA25-37E1-45E1-8A6B-3860863BB8A0}" dt="2022-09-01T08:09:21.937" v="1810" actId="478"/>
          <ac:picMkLst>
            <pc:docMk/>
            <pc:sldMk cId="3528779938" sldId="637"/>
            <ac:picMk id="15" creationId="{842F8E6E-9A72-4416-9E5E-C7BEFA84BB46}"/>
          </ac:picMkLst>
        </pc:picChg>
        <pc:cxnChg chg="del">
          <ac:chgData name="" userId="6c57cf419e8021b0" providerId="LiveId" clId="{7EDCBA25-37E1-45E1-8A6B-3860863BB8A0}" dt="2022-09-01T08:09:21.937" v="1810" actId="478"/>
          <ac:cxnSpMkLst>
            <pc:docMk/>
            <pc:sldMk cId="3528779938" sldId="637"/>
            <ac:cxnSpMk id="22" creationId="{943FB5B0-C8EB-4FD6-908A-1C01D697D0E3}"/>
          </ac:cxnSpMkLst>
        </pc:cxnChg>
      </pc:sldChg>
      <pc:sldChg chg="addSp delSp add ord">
        <pc:chgData name="" userId="6c57cf419e8021b0" providerId="LiveId" clId="{7EDCBA25-37E1-45E1-8A6B-3860863BB8A0}" dt="2022-11-09T09:15:48.754" v="2304"/>
        <pc:sldMkLst>
          <pc:docMk/>
          <pc:sldMk cId="1772470536" sldId="638"/>
        </pc:sldMkLst>
        <pc:picChg chg="del">
          <ac:chgData name="" userId="6c57cf419e8021b0" providerId="LiveId" clId="{7EDCBA25-37E1-45E1-8A6B-3860863BB8A0}" dt="2022-09-01T08:09:57.548" v="1816" actId="478"/>
          <ac:picMkLst>
            <pc:docMk/>
            <pc:sldMk cId="1772470536" sldId="638"/>
            <ac:picMk id="3" creationId="{1C17FB0A-7277-4364-BB34-D2EB84267A07}"/>
          </ac:picMkLst>
        </pc:picChg>
        <pc:picChg chg="add">
          <ac:chgData name="" userId="6c57cf419e8021b0" providerId="LiveId" clId="{7EDCBA25-37E1-45E1-8A6B-3860863BB8A0}" dt="2022-09-01T08:10:18.826" v="1817"/>
          <ac:picMkLst>
            <pc:docMk/>
            <pc:sldMk cId="1772470536" sldId="638"/>
            <ac:picMk id="4" creationId="{44E71346-8B2A-4F30-AD6F-2BFDA37E02B3}"/>
          </ac:picMkLst>
        </pc:picChg>
      </pc:sldChg>
      <pc:sldChg chg="modSp add del">
        <pc:chgData name="" userId="6c57cf419e8021b0" providerId="LiveId" clId="{7EDCBA25-37E1-45E1-8A6B-3860863BB8A0}" dt="2022-11-09T09:16:03.820" v="2307" actId="2696"/>
        <pc:sldMkLst>
          <pc:docMk/>
          <pc:sldMk cId="3184202778" sldId="639"/>
        </pc:sldMkLst>
        <pc:spChg chg="mod">
          <ac:chgData name="" userId="6c57cf419e8021b0" providerId="LiveId" clId="{7EDCBA25-37E1-45E1-8A6B-3860863BB8A0}" dt="2022-09-01T08:12:18.479" v="1903" actId="20577"/>
          <ac:spMkLst>
            <pc:docMk/>
            <pc:sldMk cId="3184202778" sldId="639"/>
            <ac:spMk id="2" creationId="{E7790860-062B-4DBC-B1E8-6D467C0F6DCA}"/>
          </ac:spMkLst>
        </pc:spChg>
        <pc:spChg chg="mod">
          <ac:chgData name="" userId="6c57cf419e8021b0" providerId="LiveId" clId="{7EDCBA25-37E1-45E1-8A6B-3860863BB8A0}" dt="2022-09-01T08:11:42.079" v="1894" actId="1076"/>
          <ac:spMkLst>
            <pc:docMk/>
            <pc:sldMk cId="3184202778" sldId="639"/>
            <ac:spMk id="6" creationId="{6D3BAB01-512A-44DA-A145-F3C4A00A38EA}"/>
          </ac:spMkLst>
        </pc:spChg>
      </pc:sldChg>
      <pc:sldChg chg="addSp delSp modSp add modNotesTx">
        <pc:chgData name="" userId="6c57cf419e8021b0" providerId="LiveId" clId="{7EDCBA25-37E1-45E1-8A6B-3860863BB8A0}" dt="2022-09-01T08:26:11.090" v="2004" actId="20577"/>
        <pc:sldMkLst>
          <pc:docMk/>
          <pc:sldMk cId="3655940059" sldId="640"/>
        </pc:sldMkLst>
        <pc:spChg chg="mod">
          <ac:chgData name="" userId="6c57cf419e8021b0" providerId="LiveId" clId="{7EDCBA25-37E1-45E1-8A6B-3860863BB8A0}" dt="2022-09-01T08:19:00.800" v="1930" actId="20577"/>
          <ac:spMkLst>
            <pc:docMk/>
            <pc:sldMk cId="3655940059" sldId="640"/>
            <ac:spMk id="2" creationId="{E7790860-062B-4DBC-B1E8-6D467C0F6DCA}"/>
          </ac:spMkLst>
        </pc:spChg>
        <pc:spChg chg="add del mod">
          <ac:chgData name="" userId="6c57cf419e8021b0" providerId="LiveId" clId="{7EDCBA25-37E1-45E1-8A6B-3860863BB8A0}" dt="2022-09-01T08:21:52.972" v="1942" actId="478"/>
          <ac:spMkLst>
            <pc:docMk/>
            <pc:sldMk cId="3655940059" sldId="640"/>
            <ac:spMk id="3" creationId="{DB16033F-0D4C-48F0-A93E-EE45DF055993}"/>
          </ac:spMkLst>
        </pc:spChg>
        <pc:spChg chg="add mod">
          <ac:chgData name="" userId="6c57cf419e8021b0" providerId="LiveId" clId="{7EDCBA25-37E1-45E1-8A6B-3860863BB8A0}" dt="2022-09-01T08:23:46.001" v="1969" actId="1076"/>
          <ac:spMkLst>
            <pc:docMk/>
            <pc:sldMk cId="3655940059" sldId="640"/>
            <ac:spMk id="5" creationId="{5481D9EB-72DC-4320-A9B2-D06584955398}"/>
          </ac:spMkLst>
        </pc:spChg>
        <pc:spChg chg="del">
          <ac:chgData name="" userId="6c57cf419e8021b0" providerId="LiveId" clId="{7EDCBA25-37E1-45E1-8A6B-3860863BB8A0}" dt="2022-09-01T08:19:02.605" v="1931" actId="478"/>
          <ac:spMkLst>
            <pc:docMk/>
            <pc:sldMk cId="3655940059" sldId="640"/>
            <ac:spMk id="6" creationId="{6D3BAB01-512A-44DA-A145-F3C4A00A38EA}"/>
          </ac:spMkLst>
        </pc:spChg>
        <pc:picChg chg="add mod">
          <ac:chgData name="" userId="6c57cf419e8021b0" providerId="LiveId" clId="{7EDCBA25-37E1-45E1-8A6B-3860863BB8A0}" dt="2022-09-01T08:21:51.378" v="1941" actId="1076"/>
          <ac:picMkLst>
            <pc:docMk/>
            <pc:sldMk cId="3655940059" sldId="640"/>
            <ac:picMk id="4" creationId="{A2FF424C-6364-4285-B1BD-62324888291F}"/>
          </ac:picMkLst>
        </pc:picChg>
      </pc:sldChg>
      <pc:sldChg chg="addSp delSp modSp add modNotesTx">
        <pc:chgData name="" userId="6c57cf419e8021b0" providerId="LiveId" clId="{7EDCBA25-37E1-45E1-8A6B-3860863BB8A0}" dt="2022-09-01T08:26:14.877" v="2005" actId="20577"/>
        <pc:sldMkLst>
          <pc:docMk/>
          <pc:sldMk cId="1299611348" sldId="641"/>
        </pc:sldMkLst>
        <pc:picChg chg="add mod">
          <ac:chgData name="" userId="6c57cf419e8021b0" providerId="LiveId" clId="{7EDCBA25-37E1-45E1-8A6B-3860863BB8A0}" dt="2022-09-01T08:24:46.441" v="1973" actId="1076"/>
          <ac:picMkLst>
            <pc:docMk/>
            <pc:sldMk cId="1299611348" sldId="641"/>
            <ac:picMk id="3" creationId="{220CAC32-DB98-467E-A56F-C86EE76C9AED}"/>
          </ac:picMkLst>
        </pc:picChg>
        <pc:picChg chg="del">
          <ac:chgData name="" userId="6c57cf419e8021b0" providerId="LiveId" clId="{7EDCBA25-37E1-45E1-8A6B-3860863BB8A0}" dt="2022-09-01T08:24:33.516" v="1971" actId="478"/>
          <ac:picMkLst>
            <pc:docMk/>
            <pc:sldMk cId="1299611348" sldId="641"/>
            <ac:picMk id="4" creationId="{A2FF424C-6364-4285-B1BD-62324888291F}"/>
          </ac:picMkLst>
        </pc:picChg>
      </pc:sldChg>
      <pc:sldChg chg="addSp delSp modSp add">
        <pc:chgData name="" userId="6c57cf419e8021b0" providerId="LiveId" clId="{7EDCBA25-37E1-45E1-8A6B-3860863BB8A0}" dt="2022-09-01T08:32:36.918" v="2032" actId="1076"/>
        <pc:sldMkLst>
          <pc:docMk/>
          <pc:sldMk cId="1642739435" sldId="642"/>
        </pc:sldMkLst>
        <pc:spChg chg="del">
          <ac:chgData name="" userId="6c57cf419e8021b0" providerId="LiveId" clId="{7EDCBA25-37E1-45E1-8A6B-3860863BB8A0}" dt="2022-09-01T08:28:19.983" v="2010" actId="478"/>
          <ac:spMkLst>
            <pc:docMk/>
            <pc:sldMk cId="1642739435" sldId="642"/>
            <ac:spMk id="5" creationId="{5481D9EB-72DC-4320-A9B2-D06584955398}"/>
          </ac:spMkLst>
        </pc:spChg>
        <pc:spChg chg="add mod">
          <ac:chgData name="" userId="6c57cf419e8021b0" providerId="LiveId" clId="{7EDCBA25-37E1-45E1-8A6B-3860863BB8A0}" dt="2022-09-01T08:32:36.918" v="2032" actId="1076"/>
          <ac:spMkLst>
            <pc:docMk/>
            <pc:sldMk cId="1642739435" sldId="642"/>
            <ac:spMk id="6" creationId="{343E9BEE-F467-4C0D-BD59-45A802802159}"/>
          </ac:spMkLst>
        </pc:spChg>
        <pc:picChg chg="del">
          <ac:chgData name="" userId="6c57cf419e8021b0" providerId="LiveId" clId="{7EDCBA25-37E1-45E1-8A6B-3860863BB8A0}" dt="2022-09-01T08:28:18.397" v="2009" actId="478"/>
          <ac:picMkLst>
            <pc:docMk/>
            <pc:sldMk cId="1642739435" sldId="642"/>
            <ac:picMk id="3" creationId="{220CAC32-DB98-467E-A56F-C86EE76C9AED}"/>
          </ac:picMkLst>
        </pc:picChg>
        <pc:picChg chg="add mod modCrop">
          <ac:chgData name="" userId="6c57cf419e8021b0" providerId="LiveId" clId="{7EDCBA25-37E1-45E1-8A6B-3860863BB8A0}" dt="2022-09-01T08:32:33.463" v="2031" actId="1076"/>
          <ac:picMkLst>
            <pc:docMk/>
            <pc:sldMk cId="1642739435" sldId="642"/>
            <ac:picMk id="4" creationId="{0195A282-38C1-46B6-9246-7A60A6D0377D}"/>
          </ac:picMkLst>
        </pc:picChg>
      </pc:sldChg>
      <pc:sldChg chg="addSp delSp modSp add">
        <pc:chgData name="" userId="6c57cf419e8021b0" providerId="LiveId" clId="{7EDCBA25-37E1-45E1-8A6B-3860863BB8A0}" dt="2022-09-01T08:33:13.679" v="2042" actId="20577"/>
        <pc:sldMkLst>
          <pc:docMk/>
          <pc:sldMk cId="3775574303" sldId="643"/>
        </pc:sldMkLst>
        <pc:spChg chg="mod">
          <ac:chgData name="" userId="6c57cf419e8021b0" providerId="LiveId" clId="{7EDCBA25-37E1-45E1-8A6B-3860863BB8A0}" dt="2022-09-01T08:33:13.679" v="2042" actId="20577"/>
          <ac:spMkLst>
            <pc:docMk/>
            <pc:sldMk cId="3775574303" sldId="643"/>
            <ac:spMk id="6" creationId="{343E9BEE-F467-4C0D-BD59-45A802802159}"/>
          </ac:spMkLst>
        </pc:spChg>
        <pc:picChg chg="add mod">
          <ac:chgData name="" userId="6c57cf419e8021b0" providerId="LiveId" clId="{7EDCBA25-37E1-45E1-8A6B-3860863BB8A0}" dt="2022-09-01T08:33:08.566" v="2038" actId="1076"/>
          <ac:picMkLst>
            <pc:docMk/>
            <pc:sldMk cId="3775574303" sldId="643"/>
            <ac:picMk id="3" creationId="{39F5C52C-ACF7-48AE-9B08-893B592CCC0C}"/>
          </ac:picMkLst>
        </pc:picChg>
        <pc:picChg chg="del">
          <ac:chgData name="" userId="6c57cf419e8021b0" providerId="LiveId" clId="{7EDCBA25-37E1-45E1-8A6B-3860863BB8A0}" dt="2022-09-01T08:32:43.084" v="2034" actId="478"/>
          <ac:picMkLst>
            <pc:docMk/>
            <pc:sldMk cId="3775574303" sldId="643"/>
            <ac:picMk id="4" creationId="{0195A282-38C1-46B6-9246-7A60A6D0377D}"/>
          </ac:picMkLst>
        </pc:picChg>
      </pc:sldChg>
      <pc:sldChg chg="addSp delSp modSp add">
        <pc:chgData name="" userId="6c57cf419e8021b0" providerId="LiveId" clId="{7EDCBA25-37E1-45E1-8A6B-3860863BB8A0}" dt="2022-09-01T10:19:41.658" v="2072"/>
        <pc:sldMkLst>
          <pc:docMk/>
          <pc:sldMk cId="917889087" sldId="644"/>
        </pc:sldMkLst>
        <pc:spChg chg="mod">
          <ac:chgData name="" userId="6c57cf419e8021b0" providerId="LiveId" clId="{7EDCBA25-37E1-45E1-8A6B-3860863BB8A0}" dt="2022-09-01T10:19:41.658" v="2072"/>
          <ac:spMkLst>
            <pc:docMk/>
            <pc:sldMk cId="917889087" sldId="644"/>
            <ac:spMk id="6" creationId="{343E9BEE-F467-4C0D-BD59-45A802802159}"/>
          </ac:spMkLst>
        </pc:spChg>
        <pc:picChg chg="del">
          <ac:chgData name="" userId="6c57cf419e8021b0" providerId="LiveId" clId="{7EDCBA25-37E1-45E1-8A6B-3860863BB8A0}" dt="2022-09-01T10:15:47.892" v="2044" actId="478"/>
          <ac:picMkLst>
            <pc:docMk/>
            <pc:sldMk cId="917889087" sldId="644"/>
            <ac:picMk id="3" creationId="{39F5C52C-ACF7-48AE-9B08-893B592CCC0C}"/>
          </ac:picMkLst>
        </pc:picChg>
        <pc:picChg chg="add mod">
          <ac:chgData name="" userId="6c57cf419e8021b0" providerId="LiveId" clId="{7EDCBA25-37E1-45E1-8A6B-3860863BB8A0}" dt="2022-09-01T10:16:12.802" v="2048" actId="1076"/>
          <ac:picMkLst>
            <pc:docMk/>
            <pc:sldMk cId="917889087" sldId="644"/>
            <ac:picMk id="4" creationId="{7AD8B6DD-6998-457A-9B76-6EBEDB5CA309}"/>
          </ac:picMkLst>
        </pc:picChg>
      </pc:sldChg>
      <pc:sldChg chg="addSp delSp modSp add modNotesTx">
        <pc:chgData name="" userId="6c57cf419e8021b0" providerId="LiveId" clId="{7EDCBA25-37E1-45E1-8A6B-3860863BB8A0}" dt="2022-09-01T10:22:51.230" v="2087" actId="1076"/>
        <pc:sldMkLst>
          <pc:docMk/>
          <pc:sldMk cId="418386424" sldId="645"/>
        </pc:sldMkLst>
        <pc:spChg chg="mod">
          <ac:chgData name="" userId="6c57cf419e8021b0" providerId="LiveId" clId="{7EDCBA25-37E1-45E1-8A6B-3860863BB8A0}" dt="2022-09-01T10:22:51.230" v="2087" actId="1076"/>
          <ac:spMkLst>
            <pc:docMk/>
            <pc:sldMk cId="418386424" sldId="645"/>
            <ac:spMk id="6" creationId="{343E9BEE-F467-4C0D-BD59-45A802802159}"/>
          </ac:spMkLst>
        </pc:spChg>
        <pc:picChg chg="add mod">
          <ac:chgData name="" userId="6c57cf419e8021b0" providerId="LiveId" clId="{7EDCBA25-37E1-45E1-8A6B-3860863BB8A0}" dt="2022-09-01T10:20:58.811" v="2080" actId="1076"/>
          <ac:picMkLst>
            <pc:docMk/>
            <pc:sldMk cId="418386424" sldId="645"/>
            <ac:picMk id="3" creationId="{ECE0BE9F-0AB3-4AB1-9699-5E51726557BD}"/>
          </ac:picMkLst>
        </pc:picChg>
        <pc:picChg chg="del">
          <ac:chgData name="" userId="6c57cf419e8021b0" providerId="LiveId" clId="{7EDCBA25-37E1-45E1-8A6B-3860863BB8A0}" dt="2022-09-01T10:20:36.997" v="2076" actId="478"/>
          <ac:picMkLst>
            <pc:docMk/>
            <pc:sldMk cId="418386424" sldId="645"/>
            <ac:picMk id="4" creationId="{7AD8B6DD-6998-457A-9B76-6EBEDB5CA309}"/>
          </ac:picMkLst>
        </pc:picChg>
      </pc:sldChg>
      <pc:sldChg chg="addSp delSp modSp add">
        <pc:chgData name="" userId="6c57cf419e8021b0" providerId="LiveId" clId="{7EDCBA25-37E1-45E1-8A6B-3860863BB8A0}" dt="2022-09-01T10:27:08.237" v="2100" actId="1076"/>
        <pc:sldMkLst>
          <pc:docMk/>
          <pc:sldMk cId="3167389266" sldId="646"/>
        </pc:sldMkLst>
        <pc:spChg chg="mod">
          <ac:chgData name="" userId="6c57cf419e8021b0" providerId="LiveId" clId="{7EDCBA25-37E1-45E1-8A6B-3860863BB8A0}" dt="2022-09-01T10:27:08.237" v="2100" actId="1076"/>
          <ac:spMkLst>
            <pc:docMk/>
            <pc:sldMk cId="3167389266" sldId="646"/>
            <ac:spMk id="6" creationId="{343E9BEE-F467-4C0D-BD59-45A802802159}"/>
          </ac:spMkLst>
        </pc:spChg>
        <pc:picChg chg="add mod">
          <ac:chgData name="" userId="6c57cf419e8021b0" providerId="LiveId" clId="{7EDCBA25-37E1-45E1-8A6B-3860863BB8A0}" dt="2022-09-01T10:25:45.409" v="2090" actId="1076"/>
          <ac:picMkLst>
            <pc:docMk/>
            <pc:sldMk cId="3167389266" sldId="646"/>
            <ac:picMk id="3" creationId="{A4F8589A-9D2D-4C81-895A-4BECE09067F8}"/>
          </ac:picMkLst>
        </pc:picChg>
        <pc:picChg chg="del">
          <ac:chgData name="" userId="6c57cf419e8021b0" providerId="LiveId" clId="{7EDCBA25-37E1-45E1-8A6B-3860863BB8A0}" dt="2022-09-01T10:22:55.188" v="2088" actId="478"/>
          <ac:picMkLst>
            <pc:docMk/>
            <pc:sldMk cId="3167389266" sldId="646"/>
            <ac:picMk id="4" creationId="{7AD8B6DD-6998-457A-9B76-6EBEDB5CA309}"/>
          </ac:picMkLst>
        </pc:picChg>
      </pc:sldChg>
      <pc:sldChg chg="addSp delSp modSp add">
        <pc:chgData name="" userId="6c57cf419e8021b0" providerId="LiveId" clId="{7EDCBA25-37E1-45E1-8A6B-3860863BB8A0}" dt="2022-11-09T07:29:49.173" v="2126" actId="1076"/>
        <pc:sldMkLst>
          <pc:docMk/>
          <pc:sldMk cId="230559085" sldId="663"/>
        </pc:sldMkLst>
        <pc:picChg chg="del">
          <ac:chgData name="" userId="6c57cf419e8021b0" providerId="LiveId" clId="{7EDCBA25-37E1-45E1-8A6B-3860863BB8A0}" dt="2022-11-09T07:26:08.736" v="2110" actId="478"/>
          <ac:picMkLst>
            <pc:docMk/>
            <pc:sldMk cId="230559085" sldId="663"/>
            <ac:picMk id="3" creationId="{1C17FB0A-7277-4364-BB34-D2EB84267A07}"/>
          </ac:picMkLst>
        </pc:picChg>
        <pc:picChg chg="add mod modCrop">
          <ac:chgData name="" userId="6c57cf419e8021b0" providerId="LiveId" clId="{7EDCBA25-37E1-45E1-8A6B-3860863BB8A0}" dt="2022-11-09T07:29:49.173" v="2126" actId="1076"/>
          <ac:picMkLst>
            <pc:docMk/>
            <pc:sldMk cId="230559085" sldId="663"/>
            <ac:picMk id="1026" creationId="{49A1F0D9-A435-4D94-ACEC-DBDDD9035F8A}"/>
          </ac:picMkLst>
        </pc:picChg>
      </pc:sldChg>
      <pc:sldChg chg="add del">
        <pc:chgData name="" userId="6c57cf419e8021b0" providerId="LiveId" clId="{7EDCBA25-37E1-45E1-8A6B-3860863BB8A0}" dt="2022-11-09T07:30:46.648" v="2127" actId="2696"/>
        <pc:sldMkLst>
          <pc:docMk/>
          <pc:sldMk cId="2483665284" sldId="664"/>
        </pc:sldMkLst>
      </pc:sldChg>
      <pc:sldChg chg="add">
        <pc:chgData name="" userId="6c57cf419e8021b0" providerId="LiveId" clId="{7EDCBA25-37E1-45E1-8A6B-3860863BB8A0}" dt="2022-11-09T07:31:57.624" v="2156"/>
        <pc:sldMkLst>
          <pc:docMk/>
          <pc:sldMk cId="3079455187" sldId="664"/>
        </pc:sldMkLst>
      </pc:sldChg>
      <pc:sldChg chg="addSp delSp modSp add modNotesTx">
        <pc:chgData name="" userId="6c57cf419e8021b0" providerId="LiveId" clId="{7EDCBA25-37E1-45E1-8A6B-3860863BB8A0}" dt="2022-11-09T09:01:17.192" v="2261" actId="20577"/>
        <pc:sldMkLst>
          <pc:docMk/>
          <pc:sldMk cId="1416432883" sldId="665"/>
        </pc:sldMkLst>
        <pc:spChg chg="del">
          <ac:chgData name="" userId="6c57cf419e8021b0" providerId="LiveId" clId="{7EDCBA25-37E1-45E1-8A6B-3860863BB8A0}" dt="2022-11-09T08:00:53.249" v="2181" actId="478"/>
          <ac:spMkLst>
            <pc:docMk/>
            <pc:sldMk cId="1416432883" sldId="665"/>
            <ac:spMk id="3" creationId="{4E87594C-DDB6-45A7-B433-C039BF95D24E}"/>
          </ac:spMkLst>
        </pc:spChg>
        <pc:spChg chg="add mod">
          <ac:chgData name="" userId="6c57cf419e8021b0" providerId="LiveId" clId="{7EDCBA25-37E1-45E1-8A6B-3860863BB8A0}" dt="2022-11-09T09:01:11.412" v="2240" actId="5793"/>
          <ac:spMkLst>
            <pc:docMk/>
            <pc:sldMk cId="1416432883" sldId="665"/>
            <ac:spMk id="7" creationId="{39004FD6-C921-457F-A7CB-09D8C4C666E6}"/>
          </ac:spMkLst>
        </pc:spChg>
        <pc:picChg chg="del">
          <ac:chgData name="" userId="6c57cf419e8021b0" providerId="LiveId" clId="{7EDCBA25-37E1-45E1-8A6B-3860863BB8A0}" dt="2022-11-09T08:00:48.481" v="2179" actId="478"/>
          <ac:picMkLst>
            <pc:docMk/>
            <pc:sldMk cId="1416432883" sldId="665"/>
            <ac:picMk id="5" creationId="{E1C4B5F2-8853-412E-9168-1E42B9CB2EDD}"/>
          </ac:picMkLst>
        </pc:picChg>
        <pc:picChg chg="del">
          <ac:chgData name="" userId="6c57cf419e8021b0" providerId="LiveId" clId="{7EDCBA25-37E1-45E1-8A6B-3860863BB8A0}" dt="2022-11-09T08:00:48.945" v="2180" actId="478"/>
          <ac:picMkLst>
            <pc:docMk/>
            <pc:sldMk cId="1416432883" sldId="665"/>
            <ac:picMk id="6" creationId="{E050B968-E2A3-4784-8FA4-5020CDCE4610}"/>
          </ac:picMkLst>
        </pc:picChg>
      </pc:sldChg>
      <pc:sldChg chg="addSp delSp modSp add">
        <pc:chgData name="" userId="6c57cf419e8021b0" providerId="LiveId" clId="{7EDCBA25-37E1-45E1-8A6B-3860863BB8A0}" dt="2022-11-09T09:01:48.814" v="2267" actId="1076"/>
        <pc:sldMkLst>
          <pc:docMk/>
          <pc:sldMk cId="3817484699" sldId="666"/>
        </pc:sldMkLst>
        <pc:spChg chg="del">
          <ac:chgData name="" userId="6c57cf419e8021b0" providerId="LiveId" clId="{7EDCBA25-37E1-45E1-8A6B-3860863BB8A0}" dt="2022-11-09T09:01:28.738" v="2262" actId="478"/>
          <ac:spMkLst>
            <pc:docMk/>
            <pc:sldMk cId="3817484699" sldId="666"/>
            <ac:spMk id="3" creationId="{4E87594C-DDB6-45A7-B433-C039BF95D24E}"/>
          </ac:spMkLst>
        </pc:spChg>
        <pc:picChg chg="add mod">
          <ac:chgData name="" userId="6c57cf419e8021b0" providerId="LiveId" clId="{7EDCBA25-37E1-45E1-8A6B-3860863BB8A0}" dt="2022-11-09T09:01:48.814" v="2267" actId="1076"/>
          <ac:picMkLst>
            <pc:docMk/>
            <pc:sldMk cId="3817484699" sldId="666"/>
            <ac:picMk id="4" creationId="{833B0636-8935-4A12-B8EA-E2760BAA479F}"/>
          </ac:picMkLst>
        </pc:picChg>
        <pc:picChg chg="del">
          <ac:chgData name="" userId="6c57cf419e8021b0" providerId="LiveId" clId="{7EDCBA25-37E1-45E1-8A6B-3860863BB8A0}" dt="2022-11-09T09:01:29.063" v="2263" actId="478"/>
          <ac:picMkLst>
            <pc:docMk/>
            <pc:sldMk cId="3817484699" sldId="666"/>
            <ac:picMk id="5" creationId="{E1C4B5F2-8853-412E-9168-1E42B9CB2EDD}"/>
          </ac:picMkLst>
        </pc:picChg>
        <pc:picChg chg="del">
          <ac:chgData name="" userId="6c57cf419e8021b0" providerId="LiveId" clId="{7EDCBA25-37E1-45E1-8A6B-3860863BB8A0}" dt="2022-11-09T09:01:29.523" v="2264" actId="478"/>
          <ac:picMkLst>
            <pc:docMk/>
            <pc:sldMk cId="3817484699" sldId="666"/>
            <ac:picMk id="6" creationId="{E050B968-E2A3-4784-8FA4-5020CDCE4610}"/>
          </ac:picMkLst>
        </pc:picChg>
      </pc:sldChg>
      <pc:sldChg chg="addSp delSp modSp add">
        <pc:chgData name="" userId="6c57cf419e8021b0" providerId="LiveId" clId="{7EDCBA25-37E1-45E1-8A6B-3860863BB8A0}" dt="2022-11-09T09:03:07.053" v="2274" actId="1076"/>
        <pc:sldMkLst>
          <pc:docMk/>
          <pc:sldMk cId="2261395888" sldId="667"/>
        </pc:sldMkLst>
        <pc:picChg chg="add mod modCrop">
          <ac:chgData name="" userId="6c57cf419e8021b0" providerId="LiveId" clId="{7EDCBA25-37E1-45E1-8A6B-3860863BB8A0}" dt="2022-11-09T09:03:07.053" v="2274" actId="1076"/>
          <ac:picMkLst>
            <pc:docMk/>
            <pc:sldMk cId="2261395888" sldId="667"/>
            <ac:picMk id="3" creationId="{57AE4806-CE4E-4F06-B783-EA658996A680}"/>
          </ac:picMkLst>
        </pc:picChg>
        <pc:picChg chg="del">
          <ac:chgData name="" userId="6c57cf419e8021b0" providerId="LiveId" clId="{7EDCBA25-37E1-45E1-8A6B-3860863BB8A0}" dt="2022-11-09T09:01:52.307" v="2269" actId="478"/>
          <ac:picMkLst>
            <pc:docMk/>
            <pc:sldMk cId="2261395888" sldId="667"/>
            <ac:picMk id="4" creationId="{833B0636-8935-4A12-B8EA-E2760BAA479F}"/>
          </ac:picMkLst>
        </pc:picChg>
      </pc:sldChg>
      <pc:sldChg chg="add">
        <pc:chgData name="" userId="6c57cf419e8021b0" providerId="LiveId" clId="{7EDCBA25-37E1-45E1-8A6B-3860863BB8A0}" dt="2022-11-09T09:04:33.086" v="2279"/>
        <pc:sldMkLst>
          <pc:docMk/>
          <pc:sldMk cId="2675644760" sldId="668"/>
        </pc:sldMkLst>
      </pc:sldChg>
      <pc:sldChg chg="addSp delSp modSp add">
        <pc:chgData name="" userId="6c57cf419e8021b0" providerId="LiveId" clId="{7EDCBA25-37E1-45E1-8A6B-3860863BB8A0}" dt="2022-11-09T09:19:18.968" v="2320" actId="1076"/>
        <pc:sldMkLst>
          <pc:docMk/>
          <pc:sldMk cId="882965770" sldId="669"/>
        </pc:sldMkLst>
        <pc:spChg chg="mod">
          <ac:chgData name="" userId="6c57cf419e8021b0" providerId="LiveId" clId="{7EDCBA25-37E1-45E1-8A6B-3860863BB8A0}" dt="2022-11-09T09:18:48.084" v="2314" actId="20577"/>
          <ac:spMkLst>
            <pc:docMk/>
            <pc:sldMk cId="882965770" sldId="669"/>
            <ac:spMk id="6" creationId="{343E9BEE-F467-4C0D-BD59-45A802802159}"/>
          </ac:spMkLst>
        </pc:spChg>
        <pc:picChg chg="del">
          <ac:chgData name="" userId="6c57cf419e8021b0" providerId="LiveId" clId="{7EDCBA25-37E1-45E1-8A6B-3860863BB8A0}" dt="2022-11-09T09:16:49.251" v="2309" actId="478"/>
          <ac:picMkLst>
            <pc:docMk/>
            <pc:sldMk cId="882965770" sldId="669"/>
            <ac:picMk id="3" creationId="{A4F8589A-9D2D-4C81-895A-4BECE09067F8}"/>
          </ac:picMkLst>
        </pc:picChg>
        <pc:picChg chg="add mod">
          <ac:chgData name="" userId="6c57cf419e8021b0" providerId="LiveId" clId="{7EDCBA25-37E1-45E1-8A6B-3860863BB8A0}" dt="2022-11-09T09:19:18.968" v="2320" actId="1076"/>
          <ac:picMkLst>
            <pc:docMk/>
            <pc:sldMk cId="882965770" sldId="669"/>
            <ac:picMk id="4" creationId="{EA850556-8EAE-442C-A3BF-6F95F9B56F1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CAE4C6-FFF2-4A6C-8E03-57BAE0261B80}" type="datetimeFigureOut">
              <a:rPr lang="zh-CN" altLang="en-US" smtClean="0"/>
              <a:t>2022/11/9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585A0F-8DA4-42E7-B738-85CCCB5952A1}" type="slidenum">
              <a:rPr lang="zh-CN" altLang="en-US" smtClean="0"/>
              <a:t>‹#›</a:t>
            </a:fld>
            <a:endParaRPr lang="zh-CN" altLang="en-US"/>
          </a:p>
        </p:txBody>
      </p:sp>
    </p:spTree>
    <p:extLst>
      <p:ext uri="{BB962C8B-B14F-4D97-AF65-F5344CB8AC3E}">
        <p14:creationId xmlns:p14="http://schemas.microsoft.com/office/powerpoint/2010/main" val="788378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C585A0F-8DA4-42E7-B738-85CCCB5952A1}" type="slidenum">
              <a:rPr lang="zh-CN" altLang="en-US" smtClean="0"/>
              <a:t>1</a:t>
            </a:fld>
            <a:endParaRPr lang="zh-CN" altLang="en-US"/>
          </a:p>
        </p:txBody>
      </p:sp>
    </p:spTree>
    <p:extLst>
      <p:ext uri="{BB962C8B-B14F-4D97-AF65-F5344CB8AC3E}">
        <p14:creationId xmlns:p14="http://schemas.microsoft.com/office/powerpoint/2010/main" val="3166649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10</a:t>
            </a:fld>
            <a:endParaRPr lang="zh-CN" altLang="en-US"/>
          </a:p>
        </p:txBody>
      </p:sp>
    </p:spTree>
    <p:extLst>
      <p:ext uri="{BB962C8B-B14F-4D97-AF65-F5344CB8AC3E}">
        <p14:creationId xmlns:p14="http://schemas.microsoft.com/office/powerpoint/2010/main" val="2550423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11</a:t>
            </a:fld>
            <a:endParaRPr lang="zh-CN" altLang="en-US"/>
          </a:p>
        </p:txBody>
      </p:sp>
    </p:spTree>
    <p:extLst>
      <p:ext uri="{BB962C8B-B14F-4D97-AF65-F5344CB8AC3E}">
        <p14:creationId xmlns:p14="http://schemas.microsoft.com/office/powerpoint/2010/main" val="3459813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12</a:t>
            </a:fld>
            <a:endParaRPr lang="zh-CN" altLang="en-US"/>
          </a:p>
        </p:txBody>
      </p:sp>
    </p:spTree>
    <p:extLst>
      <p:ext uri="{BB962C8B-B14F-4D97-AF65-F5344CB8AC3E}">
        <p14:creationId xmlns:p14="http://schemas.microsoft.com/office/powerpoint/2010/main" val="2296716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13</a:t>
            </a:fld>
            <a:endParaRPr lang="zh-CN" altLang="en-US"/>
          </a:p>
        </p:txBody>
      </p:sp>
    </p:spTree>
    <p:extLst>
      <p:ext uri="{BB962C8B-B14F-4D97-AF65-F5344CB8AC3E}">
        <p14:creationId xmlns:p14="http://schemas.microsoft.com/office/powerpoint/2010/main" val="4077069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14</a:t>
            </a:fld>
            <a:endParaRPr lang="zh-CN" altLang="en-US"/>
          </a:p>
        </p:txBody>
      </p:sp>
    </p:spTree>
    <p:extLst>
      <p:ext uri="{BB962C8B-B14F-4D97-AF65-F5344CB8AC3E}">
        <p14:creationId xmlns:p14="http://schemas.microsoft.com/office/powerpoint/2010/main" val="3783583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15</a:t>
            </a:fld>
            <a:endParaRPr lang="zh-CN" altLang="en-US"/>
          </a:p>
        </p:txBody>
      </p:sp>
    </p:spTree>
    <p:extLst>
      <p:ext uri="{BB962C8B-B14F-4D97-AF65-F5344CB8AC3E}">
        <p14:creationId xmlns:p14="http://schemas.microsoft.com/office/powerpoint/2010/main" val="3550768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16</a:t>
            </a:fld>
            <a:endParaRPr lang="zh-CN" altLang="en-US"/>
          </a:p>
        </p:txBody>
      </p:sp>
    </p:spTree>
    <p:extLst>
      <p:ext uri="{BB962C8B-B14F-4D97-AF65-F5344CB8AC3E}">
        <p14:creationId xmlns:p14="http://schemas.microsoft.com/office/powerpoint/2010/main" val="652413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光子马赫锥”和神经元激发（</a:t>
            </a:r>
            <a:r>
              <a:rPr lang="en-US" altLang="zh-CN" sz="1200" b="0" i="0" kern="1200" dirty="0">
                <a:solidFill>
                  <a:schemeClr val="tx1"/>
                </a:solidFill>
                <a:effectLst/>
                <a:latin typeface="+mn-lt"/>
                <a:ea typeface="+mn-ea"/>
                <a:cs typeface="+mn-cs"/>
              </a:rPr>
              <a:t>neurons fire</a:t>
            </a:r>
          </a:p>
          <a:p>
            <a:r>
              <a:rPr lang="en-US" altLang="zh-CN" sz="1200" b="0" i="0" kern="1200" dirty="0">
                <a:solidFill>
                  <a:schemeClr val="tx1"/>
                </a:solidFill>
                <a:effectLst/>
                <a:latin typeface="+mn-lt"/>
                <a:ea typeface="+mn-ea"/>
                <a:cs typeface="+mn-cs"/>
              </a:rPr>
              <a:t>2011</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月，麻省理工学院的一个团队发布了结合使用条纹相机和重复激光脉冲的图像，模拟出每秒一万亿帧的电影。</a:t>
            </a:r>
            <a:r>
              <a:rPr lang="en-US" altLang="zh-CN" sz="1200" b="0" i="0" kern="1200" dirty="0">
                <a:solidFill>
                  <a:schemeClr val="tx1"/>
                </a:solidFill>
                <a:effectLst/>
                <a:latin typeface="+mn-lt"/>
                <a:ea typeface="+mn-ea"/>
                <a:cs typeface="+mn-cs"/>
              </a:rPr>
              <a:t>[6] 2020</a:t>
            </a:r>
            <a:r>
              <a:rPr lang="zh-CN" altLang="en-US" sz="1200" b="0" i="0" kern="1200" dirty="0">
                <a:solidFill>
                  <a:schemeClr val="tx1"/>
                </a:solidFill>
                <a:effectLst/>
                <a:latin typeface="+mn-lt"/>
                <a:ea typeface="+mn-ea"/>
                <a:cs typeface="+mn-cs"/>
              </a:rPr>
              <a:t>年，加州理工学院的一个团队超越了这个数字，实现了每秒</a:t>
            </a:r>
            <a:r>
              <a:rPr lang="en-US" altLang="zh-CN" sz="1200" b="0" i="0" kern="1200" dirty="0">
                <a:solidFill>
                  <a:schemeClr val="tx1"/>
                </a:solidFill>
                <a:effectLst/>
                <a:latin typeface="+mn-lt"/>
                <a:ea typeface="+mn-ea"/>
                <a:cs typeface="+mn-cs"/>
              </a:rPr>
              <a:t>70</a:t>
            </a:r>
            <a:r>
              <a:rPr lang="zh-CN" altLang="en-US" sz="1200" b="0" i="0" kern="1200" dirty="0">
                <a:solidFill>
                  <a:schemeClr val="tx1"/>
                </a:solidFill>
                <a:effectLst/>
                <a:latin typeface="+mn-lt"/>
                <a:ea typeface="+mn-ea"/>
                <a:cs typeface="+mn-cs"/>
              </a:rPr>
              <a:t>万亿帧的帧率。）</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17</a:t>
            </a:fld>
            <a:endParaRPr lang="zh-CN" altLang="en-US"/>
          </a:p>
        </p:txBody>
      </p:sp>
    </p:spTree>
    <p:extLst>
      <p:ext uri="{BB962C8B-B14F-4D97-AF65-F5344CB8AC3E}">
        <p14:creationId xmlns:p14="http://schemas.microsoft.com/office/powerpoint/2010/main" val="1859384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量子力学与相对论</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18</a:t>
            </a:fld>
            <a:endParaRPr lang="zh-CN" altLang="en-US"/>
          </a:p>
        </p:txBody>
      </p:sp>
    </p:spTree>
    <p:extLst>
      <p:ext uri="{BB962C8B-B14F-4D97-AF65-F5344CB8AC3E}">
        <p14:creationId xmlns:p14="http://schemas.microsoft.com/office/powerpoint/2010/main" val="2869507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量子力学与相对论</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19</a:t>
            </a:fld>
            <a:endParaRPr lang="zh-CN" altLang="en-US"/>
          </a:p>
        </p:txBody>
      </p:sp>
    </p:spTree>
    <p:extLst>
      <p:ext uri="{BB962C8B-B14F-4D97-AF65-F5344CB8AC3E}">
        <p14:creationId xmlns:p14="http://schemas.microsoft.com/office/powerpoint/2010/main" val="1024935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What are they used for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2</a:t>
            </a:fld>
            <a:endParaRPr lang="zh-CN" altLang="en-US"/>
          </a:p>
        </p:txBody>
      </p:sp>
    </p:spTree>
    <p:extLst>
      <p:ext uri="{BB962C8B-B14F-4D97-AF65-F5344CB8AC3E}">
        <p14:creationId xmlns:p14="http://schemas.microsoft.com/office/powerpoint/2010/main" val="2011612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20</a:t>
            </a:fld>
            <a:endParaRPr lang="zh-CN" altLang="en-US"/>
          </a:p>
        </p:txBody>
      </p:sp>
    </p:spTree>
    <p:extLst>
      <p:ext uri="{BB962C8B-B14F-4D97-AF65-F5344CB8AC3E}">
        <p14:creationId xmlns:p14="http://schemas.microsoft.com/office/powerpoint/2010/main" val="743380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量子力学与相对论</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21</a:t>
            </a:fld>
            <a:endParaRPr lang="zh-CN" altLang="en-US"/>
          </a:p>
        </p:txBody>
      </p:sp>
    </p:spTree>
    <p:extLst>
      <p:ext uri="{BB962C8B-B14F-4D97-AF65-F5344CB8AC3E}">
        <p14:creationId xmlns:p14="http://schemas.microsoft.com/office/powerpoint/2010/main" val="537013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量子力学与相对论</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22</a:t>
            </a:fld>
            <a:endParaRPr lang="zh-CN" altLang="en-US"/>
          </a:p>
        </p:txBody>
      </p:sp>
    </p:spTree>
    <p:extLst>
      <p:ext uri="{BB962C8B-B14F-4D97-AF65-F5344CB8AC3E}">
        <p14:creationId xmlns:p14="http://schemas.microsoft.com/office/powerpoint/2010/main" val="879432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量子力学与相对论</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23</a:t>
            </a:fld>
            <a:endParaRPr lang="zh-CN" altLang="en-US"/>
          </a:p>
        </p:txBody>
      </p:sp>
    </p:spTree>
    <p:extLst>
      <p:ext uri="{BB962C8B-B14F-4D97-AF65-F5344CB8AC3E}">
        <p14:creationId xmlns:p14="http://schemas.microsoft.com/office/powerpoint/2010/main" val="2906138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量子力学与相对论</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24</a:t>
            </a:fld>
            <a:endParaRPr lang="zh-CN" altLang="en-US"/>
          </a:p>
        </p:txBody>
      </p:sp>
    </p:spTree>
    <p:extLst>
      <p:ext uri="{BB962C8B-B14F-4D97-AF65-F5344CB8AC3E}">
        <p14:creationId xmlns:p14="http://schemas.microsoft.com/office/powerpoint/2010/main" val="2189283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这篇文章的重点主要有两点。一点是</a:t>
            </a:r>
            <a:r>
              <a:rPr lang="en-US" altLang="zh-CN" dirty="0"/>
              <a:t>LCT</a:t>
            </a:r>
            <a:r>
              <a:rPr lang="zh-CN" altLang="en-US" dirty="0"/>
              <a:t>第一次正式提出了</a:t>
            </a:r>
            <a:r>
              <a:rPr lang="en-US" altLang="zh-CN" dirty="0"/>
              <a:t>confocal</a:t>
            </a:r>
            <a:r>
              <a:rPr lang="zh-CN" altLang="en-US" dirty="0"/>
              <a:t>的</a:t>
            </a:r>
            <a:r>
              <a:rPr lang="en-US" altLang="zh-CN" dirty="0"/>
              <a:t>NLOS</a:t>
            </a:r>
            <a:r>
              <a:rPr lang="zh-CN" altLang="en-US" dirty="0"/>
              <a:t>这一</a:t>
            </a:r>
            <a:r>
              <a:rPr lang="en-US" altLang="zh-CN" dirty="0"/>
              <a:t>setting</a:t>
            </a:r>
            <a:r>
              <a:rPr lang="zh-CN" altLang="en-US" dirty="0"/>
              <a:t>。</a:t>
            </a:r>
            <a:endParaRPr lang="en-US" altLang="zh-CN" dirty="0"/>
          </a:p>
          <a:p>
            <a:r>
              <a:rPr lang="zh-CN" altLang="en-US" dirty="0"/>
              <a:t>还有就是</a:t>
            </a:r>
            <a:r>
              <a:rPr lang="en-US" altLang="zh-CN" dirty="0"/>
              <a:t>light cone transform </a:t>
            </a:r>
            <a:r>
              <a:rPr lang="zh-CN" altLang="en-US" dirty="0"/>
              <a:t>这一核心方法。这一方法能够为解决</a:t>
            </a:r>
            <a:r>
              <a:rPr lang="en-US" altLang="zh-CN" dirty="0"/>
              <a:t>NLOS</a:t>
            </a:r>
            <a:r>
              <a:rPr lang="zh-CN" altLang="en-US" dirty="0"/>
              <a:t>的这一</a:t>
            </a:r>
            <a:r>
              <a:rPr lang="en-US" altLang="zh-CN" dirty="0"/>
              <a:t>inverse problem</a:t>
            </a:r>
            <a:r>
              <a:rPr lang="zh-CN" altLang="en-US" dirty="0"/>
              <a:t>提供一种效果较好且速度较快且</a:t>
            </a:r>
            <a:r>
              <a:rPr lang="en-US" altLang="zh-CN" dirty="0"/>
              <a:t>memory </a:t>
            </a:r>
            <a:r>
              <a:rPr lang="en-US" altLang="zh-CN" dirty="0" err="1"/>
              <a:t>efficienct</a:t>
            </a:r>
            <a:r>
              <a:rPr lang="zh-CN" altLang="en-US" dirty="0"/>
              <a:t>的方法。</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25</a:t>
            </a:fld>
            <a:endParaRPr lang="zh-CN" altLang="en-US"/>
          </a:p>
        </p:txBody>
      </p:sp>
    </p:spTree>
    <p:extLst>
      <p:ext uri="{BB962C8B-B14F-4D97-AF65-F5344CB8AC3E}">
        <p14:creationId xmlns:p14="http://schemas.microsoft.com/office/powerpoint/2010/main" val="3990404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量子力学与相对论</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26</a:t>
            </a:fld>
            <a:endParaRPr lang="zh-CN" altLang="en-US"/>
          </a:p>
        </p:txBody>
      </p:sp>
    </p:spTree>
    <p:extLst>
      <p:ext uri="{BB962C8B-B14F-4D97-AF65-F5344CB8AC3E}">
        <p14:creationId xmlns:p14="http://schemas.microsoft.com/office/powerpoint/2010/main" val="1495511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SPAD</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PN</a:t>
            </a:r>
            <a:r>
              <a:rPr lang="zh-CN" altLang="en-US" sz="1200" b="0" i="0" kern="1200" dirty="0">
                <a:solidFill>
                  <a:schemeClr val="tx1"/>
                </a:solidFill>
                <a:effectLst/>
                <a:latin typeface="+mn-lt"/>
                <a:ea typeface="+mn-ea"/>
                <a:cs typeface="+mn-cs"/>
              </a:rPr>
              <a:t>结工作在</a:t>
            </a:r>
            <a:r>
              <a:rPr lang="en-US" altLang="zh-CN" sz="1200" b="0" i="0" kern="1200" dirty="0">
                <a:solidFill>
                  <a:schemeClr val="tx1"/>
                </a:solidFill>
                <a:effectLst/>
                <a:latin typeface="+mn-lt"/>
                <a:ea typeface="+mn-ea"/>
                <a:cs typeface="+mn-cs"/>
              </a:rPr>
              <a:t>Geiger</a:t>
            </a:r>
            <a:r>
              <a:rPr lang="zh-CN" altLang="en-US" sz="1200" b="0" i="0" kern="1200" dirty="0">
                <a:solidFill>
                  <a:schemeClr val="tx1"/>
                </a:solidFill>
                <a:effectLst/>
                <a:latin typeface="+mn-lt"/>
                <a:ea typeface="+mn-ea"/>
                <a:cs typeface="+mn-cs"/>
              </a:rPr>
              <a:t>模式下，这种模式下</a:t>
            </a:r>
            <a:r>
              <a:rPr lang="en-US" altLang="zh-CN" sz="1200" b="0" i="0" kern="1200" dirty="0">
                <a:solidFill>
                  <a:schemeClr val="tx1"/>
                </a:solidFill>
                <a:effectLst/>
                <a:latin typeface="+mn-lt"/>
                <a:ea typeface="+mn-ea"/>
                <a:cs typeface="+mn-cs"/>
              </a:rPr>
              <a:t>p-n</a:t>
            </a:r>
            <a:r>
              <a:rPr lang="zh-CN" altLang="en-US" sz="1200" b="0" i="0" kern="1200" dirty="0">
                <a:solidFill>
                  <a:schemeClr val="tx1"/>
                </a:solidFill>
                <a:effectLst/>
                <a:latin typeface="+mn-lt"/>
                <a:ea typeface="+mn-ea"/>
                <a:cs typeface="+mn-cs"/>
              </a:rPr>
              <a:t>结反向偏置电压在击穿电压</a:t>
            </a:r>
            <a:r>
              <a:rPr lang="en-US" altLang="zh-CN" sz="1200" b="0" i="0" kern="1200" dirty="0">
                <a:solidFill>
                  <a:schemeClr val="tx1"/>
                </a:solidFill>
                <a:effectLst/>
                <a:latin typeface="+mn-lt"/>
                <a:ea typeface="+mn-ea"/>
                <a:cs typeface="+mn-cs"/>
              </a:rPr>
              <a:t>(Break Down)</a:t>
            </a:r>
            <a:r>
              <a:rPr lang="zh-CN" altLang="en-US" sz="1200" b="0" i="0" kern="1200" dirty="0">
                <a:solidFill>
                  <a:schemeClr val="tx1"/>
                </a:solidFill>
                <a:effectLst/>
                <a:latin typeface="+mn-lt"/>
                <a:ea typeface="+mn-ea"/>
                <a:cs typeface="+mn-cs"/>
              </a:rPr>
              <a:t>之上。当一个光子被半导体的耗尽区吸收时，它会产生一个电子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空穴对，这个电子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空穴对在电场的作用下分裂和加速。如果电子或空穴的能量足够高，撞击电离就会产生更多的电子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空穴对，引发自我维持的雪崩。当电场强度高于材料的临界场时，载流子的撞击电离就会发生这种雪崩现象。在硅中，临界场</a:t>
            </a:r>
            <a:r>
              <a:rPr lang="en-US" altLang="zh-CN" sz="1200" b="0" i="0" kern="1200" dirty="0">
                <a:solidFill>
                  <a:schemeClr val="tx1"/>
                </a:solidFill>
                <a:effectLst/>
                <a:latin typeface="+mn-lt"/>
                <a:ea typeface="+mn-ea"/>
                <a:cs typeface="+mn-cs"/>
              </a:rPr>
              <a:t>Ecr≈3×105v /cm</a:t>
            </a:r>
            <a:r>
              <a:rPr lang="zh-CN" altLang="en-US" sz="1200" b="0" i="0" kern="1200" dirty="0">
                <a:solidFill>
                  <a:schemeClr val="tx1"/>
                </a:solidFill>
                <a:effectLst/>
                <a:latin typeface="+mn-lt"/>
                <a:ea typeface="+mn-ea"/>
                <a:cs typeface="+mn-cs"/>
              </a:rPr>
              <a:t>。通常一旦雪崩开始一股毫安级的大电流就会流经设备，直到它被摧毁。如下图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因此一般会使用电阻</a:t>
            </a:r>
            <a:r>
              <a:rPr lang="en-US" altLang="zh-CN" sz="1200" b="0" i="0" kern="1200" dirty="0" err="1">
                <a:solidFill>
                  <a:schemeClr val="tx1"/>
                </a:solidFill>
                <a:effectLst/>
                <a:latin typeface="+mn-lt"/>
                <a:ea typeface="+mn-ea"/>
                <a:cs typeface="+mn-cs"/>
              </a:rPr>
              <a:t>Rq</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SPAD</a:t>
            </a:r>
            <a:r>
              <a:rPr lang="zh-CN" altLang="en-US" sz="1200" b="0" i="0" kern="1200" dirty="0">
                <a:solidFill>
                  <a:schemeClr val="tx1"/>
                </a:solidFill>
                <a:effectLst/>
                <a:latin typeface="+mn-lt"/>
                <a:ea typeface="+mn-ea"/>
                <a:cs typeface="+mn-cs"/>
              </a:rPr>
              <a:t>串联防止烧毁的情况</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这种电阻通常是千欧姆的量级</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并行当</a:t>
            </a:r>
            <a:r>
              <a:rPr lang="en-US" altLang="zh-CN" sz="1200" b="0" i="0" kern="1200" dirty="0">
                <a:solidFill>
                  <a:schemeClr val="tx1"/>
                </a:solidFill>
                <a:effectLst/>
                <a:latin typeface="+mn-lt"/>
                <a:ea typeface="+mn-ea"/>
                <a:cs typeface="+mn-cs"/>
              </a:rPr>
              <a:t>V-A</a:t>
            </a:r>
            <a:r>
              <a:rPr lang="zh-CN" altLang="en-US" sz="1200" b="0" i="0" kern="1200" dirty="0">
                <a:solidFill>
                  <a:schemeClr val="tx1"/>
                </a:solidFill>
                <a:effectLst/>
                <a:latin typeface="+mn-lt"/>
                <a:ea typeface="+mn-ea"/>
                <a:cs typeface="+mn-cs"/>
              </a:rPr>
              <a:t>的阳极电压向过量偏置电压</a:t>
            </a:r>
            <a:r>
              <a:rPr lang="en-US" altLang="zh-CN" sz="1200" b="0" i="0" kern="1200" dirty="0">
                <a:solidFill>
                  <a:schemeClr val="tx1"/>
                </a:solidFill>
                <a:effectLst/>
                <a:latin typeface="+mn-lt"/>
                <a:ea typeface="+mn-ea"/>
                <a:cs typeface="+mn-cs"/>
              </a:rPr>
              <a:t>V-EB</a:t>
            </a:r>
            <a:r>
              <a:rPr lang="zh-CN" altLang="en-US" sz="1200" b="0" i="0" kern="1200" dirty="0">
                <a:solidFill>
                  <a:schemeClr val="tx1"/>
                </a:solidFill>
                <a:effectLst/>
                <a:latin typeface="+mn-lt"/>
                <a:ea typeface="+mn-ea"/>
                <a:cs typeface="+mn-cs"/>
              </a:rPr>
              <a:t>增加时，它通过将电流降低到小于</a:t>
            </a:r>
            <a:r>
              <a:rPr lang="en-US" altLang="zh-CN" sz="1200" b="0" i="0" kern="1200" dirty="0">
                <a:solidFill>
                  <a:schemeClr val="tx1"/>
                </a:solidFill>
                <a:effectLst/>
                <a:latin typeface="+mn-lt"/>
                <a:ea typeface="+mn-ea"/>
                <a:cs typeface="+mn-cs"/>
              </a:rPr>
              <a:t>100 </a:t>
            </a:r>
            <a:r>
              <a:rPr lang="en-US" altLang="zh-CN" sz="1200" b="0" i="0" kern="1200" dirty="0" err="1">
                <a:solidFill>
                  <a:schemeClr val="tx1"/>
                </a:solidFill>
                <a:effectLst/>
                <a:latin typeface="+mn-lt"/>
                <a:ea typeface="+mn-ea"/>
                <a:cs typeface="+mn-cs"/>
              </a:rPr>
              <a:t>μA</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的方式来抑制</a:t>
            </a:r>
            <a:r>
              <a:rPr lang="en-US" altLang="zh-CN" sz="1200" b="0" i="0" kern="1200" dirty="0">
                <a:solidFill>
                  <a:schemeClr val="tx1"/>
                </a:solidFill>
                <a:effectLst/>
                <a:latin typeface="+mn-lt"/>
                <a:ea typeface="+mn-ea"/>
                <a:cs typeface="+mn-cs"/>
              </a:rPr>
              <a:t>(quenching )</a:t>
            </a:r>
            <a:r>
              <a:rPr lang="zh-CN" altLang="en-US" sz="1200" b="0" i="0" kern="1200" dirty="0">
                <a:solidFill>
                  <a:schemeClr val="tx1"/>
                </a:solidFill>
                <a:effectLst/>
                <a:latin typeface="+mn-lt"/>
                <a:ea typeface="+mn-ea"/>
                <a:cs typeface="+mn-cs"/>
              </a:rPr>
              <a:t>雪崩。抑制</a:t>
            </a:r>
            <a:r>
              <a:rPr lang="en-US" altLang="zh-CN" sz="1200" b="0" i="0" kern="1200" dirty="0">
                <a:solidFill>
                  <a:schemeClr val="tx1"/>
                </a:solidFill>
                <a:effectLst/>
                <a:latin typeface="+mn-lt"/>
                <a:ea typeface="+mn-ea"/>
                <a:cs typeface="+mn-cs"/>
              </a:rPr>
              <a:t>(quenching )</a:t>
            </a:r>
            <a:r>
              <a:rPr lang="zh-CN" altLang="en-US" sz="1200" b="0" i="0" kern="1200" dirty="0">
                <a:solidFill>
                  <a:schemeClr val="tx1"/>
                </a:solidFill>
                <a:effectLst/>
                <a:latin typeface="+mn-lt"/>
                <a:ea typeface="+mn-ea"/>
                <a:cs typeface="+mn-cs"/>
              </a:rPr>
              <a:t>完成后，开始充电过程，使像素回到空闲模式</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进入下一个周期。</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27</a:t>
            </a:fld>
            <a:endParaRPr lang="zh-CN" altLang="en-US"/>
          </a:p>
        </p:txBody>
      </p:sp>
    </p:spTree>
    <p:extLst>
      <p:ext uri="{BB962C8B-B14F-4D97-AF65-F5344CB8AC3E}">
        <p14:creationId xmlns:p14="http://schemas.microsoft.com/office/powerpoint/2010/main" val="562577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SPAD</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PN</a:t>
            </a:r>
            <a:r>
              <a:rPr lang="zh-CN" altLang="en-US" sz="1200" b="0" i="0" kern="1200" dirty="0">
                <a:solidFill>
                  <a:schemeClr val="tx1"/>
                </a:solidFill>
                <a:effectLst/>
                <a:latin typeface="+mn-lt"/>
                <a:ea typeface="+mn-ea"/>
                <a:cs typeface="+mn-cs"/>
              </a:rPr>
              <a:t>结工作在</a:t>
            </a:r>
            <a:r>
              <a:rPr lang="en-US" altLang="zh-CN" sz="1200" b="0" i="0" kern="1200" dirty="0">
                <a:solidFill>
                  <a:schemeClr val="tx1"/>
                </a:solidFill>
                <a:effectLst/>
                <a:latin typeface="+mn-lt"/>
                <a:ea typeface="+mn-ea"/>
                <a:cs typeface="+mn-cs"/>
              </a:rPr>
              <a:t>Geiger</a:t>
            </a:r>
            <a:r>
              <a:rPr lang="zh-CN" altLang="en-US" sz="1200" b="0" i="0" kern="1200" dirty="0">
                <a:solidFill>
                  <a:schemeClr val="tx1"/>
                </a:solidFill>
                <a:effectLst/>
                <a:latin typeface="+mn-lt"/>
                <a:ea typeface="+mn-ea"/>
                <a:cs typeface="+mn-cs"/>
              </a:rPr>
              <a:t>模式下，这种模式下</a:t>
            </a:r>
            <a:r>
              <a:rPr lang="en-US" altLang="zh-CN" sz="1200" b="0" i="0" kern="1200" dirty="0">
                <a:solidFill>
                  <a:schemeClr val="tx1"/>
                </a:solidFill>
                <a:effectLst/>
                <a:latin typeface="+mn-lt"/>
                <a:ea typeface="+mn-ea"/>
                <a:cs typeface="+mn-cs"/>
              </a:rPr>
              <a:t>p-n</a:t>
            </a:r>
            <a:r>
              <a:rPr lang="zh-CN" altLang="en-US" sz="1200" b="0" i="0" kern="1200" dirty="0">
                <a:solidFill>
                  <a:schemeClr val="tx1"/>
                </a:solidFill>
                <a:effectLst/>
                <a:latin typeface="+mn-lt"/>
                <a:ea typeface="+mn-ea"/>
                <a:cs typeface="+mn-cs"/>
              </a:rPr>
              <a:t>结反向偏置电压在击穿电压</a:t>
            </a:r>
            <a:r>
              <a:rPr lang="en-US" altLang="zh-CN" sz="1200" b="0" i="0" kern="1200" dirty="0">
                <a:solidFill>
                  <a:schemeClr val="tx1"/>
                </a:solidFill>
                <a:effectLst/>
                <a:latin typeface="+mn-lt"/>
                <a:ea typeface="+mn-ea"/>
                <a:cs typeface="+mn-cs"/>
              </a:rPr>
              <a:t>(Break Down)</a:t>
            </a:r>
            <a:r>
              <a:rPr lang="zh-CN" altLang="en-US" sz="1200" b="0" i="0" kern="1200" dirty="0">
                <a:solidFill>
                  <a:schemeClr val="tx1"/>
                </a:solidFill>
                <a:effectLst/>
                <a:latin typeface="+mn-lt"/>
                <a:ea typeface="+mn-ea"/>
                <a:cs typeface="+mn-cs"/>
              </a:rPr>
              <a:t>之上。当一个光子被半导体的耗尽区吸收时，它会产生一个电子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空穴对，这个电子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空穴对在电场的作用下分裂和加速。如果电子或空穴的能量足够高，撞击电离就会产生更多的电子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空穴对，引发自我维持的雪崩。当电场强度高于材料的临界场时，载流子的撞击电离就会发生这种雪崩现象。在硅中，临界场</a:t>
            </a:r>
            <a:r>
              <a:rPr lang="en-US" altLang="zh-CN" sz="1200" b="0" i="0" kern="1200" dirty="0">
                <a:solidFill>
                  <a:schemeClr val="tx1"/>
                </a:solidFill>
                <a:effectLst/>
                <a:latin typeface="+mn-lt"/>
                <a:ea typeface="+mn-ea"/>
                <a:cs typeface="+mn-cs"/>
              </a:rPr>
              <a:t>Ecr≈3×105v /cm</a:t>
            </a:r>
            <a:r>
              <a:rPr lang="zh-CN" altLang="en-US" sz="1200" b="0" i="0" kern="1200" dirty="0">
                <a:solidFill>
                  <a:schemeClr val="tx1"/>
                </a:solidFill>
                <a:effectLst/>
                <a:latin typeface="+mn-lt"/>
                <a:ea typeface="+mn-ea"/>
                <a:cs typeface="+mn-cs"/>
              </a:rPr>
              <a:t>。通常一旦雪崩开始一股毫安级的大电流就会流经设备，直到它被摧毁。如下图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因此一般会使用电阻</a:t>
            </a:r>
            <a:r>
              <a:rPr lang="en-US" altLang="zh-CN" sz="1200" b="0" i="0" kern="1200" dirty="0" err="1">
                <a:solidFill>
                  <a:schemeClr val="tx1"/>
                </a:solidFill>
                <a:effectLst/>
                <a:latin typeface="+mn-lt"/>
                <a:ea typeface="+mn-ea"/>
                <a:cs typeface="+mn-cs"/>
              </a:rPr>
              <a:t>Rq</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SPAD</a:t>
            </a:r>
            <a:r>
              <a:rPr lang="zh-CN" altLang="en-US" sz="1200" b="0" i="0" kern="1200" dirty="0">
                <a:solidFill>
                  <a:schemeClr val="tx1"/>
                </a:solidFill>
                <a:effectLst/>
                <a:latin typeface="+mn-lt"/>
                <a:ea typeface="+mn-ea"/>
                <a:cs typeface="+mn-cs"/>
              </a:rPr>
              <a:t>串联防止烧毁的情况</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这种电阻通常是千欧姆的量级</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并行当</a:t>
            </a:r>
            <a:r>
              <a:rPr lang="en-US" altLang="zh-CN" sz="1200" b="0" i="0" kern="1200" dirty="0">
                <a:solidFill>
                  <a:schemeClr val="tx1"/>
                </a:solidFill>
                <a:effectLst/>
                <a:latin typeface="+mn-lt"/>
                <a:ea typeface="+mn-ea"/>
                <a:cs typeface="+mn-cs"/>
              </a:rPr>
              <a:t>V-A</a:t>
            </a:r>
            <a:r>
              <a:rPr lang="zh-CN" altLang="en-US" sz="1200" b="0" i="0" kern="1200" dirty="0">
                <a:solidFill>
                  <a:schemeClr val="tx1"/>
                </a:solidFill>
                <a:effectLst/>
                <a:latin typeface="+mn-lt"/>
                <a:ea typeface="+mn-ea"/>
                <a:cs typeface="+mn-cs"/>
              </a:rPr>
              <a:t>的阳极电压向过量偏置电压</a:t>
            </a:r>
            <a:r>
              <a:rPr lang="en-US" altLang="zh-CN" sz="1200" b="0" i="0" kern="1200" dirty="0">
                <a:solidFill>
                  <a:schemeClr val="tx1"/>
                </a:solidFill>
                <a:effectLst/>
                <a:latin typeface="+mn-lt"/>
                <a:ea typeface="+mn-ea"/>
                <a:cs typeface="+mn-cs"/>
              </a:rPr>
              <a:t>V-EB</a:t>
            </a:r>
            <a:r>
              <a:rPr lang="zh-CN" altLang="en-US" sz="1200" b="0" i="0" kern="1200" dirty="0">
                <a:solidFill>
                  <a:schemeClr val="tx1"/>
                </a:solidFill>
                <a:effectLst/>
                <a:latin typeface="+mn-lt"/>
                <a:ea typeface="+mn-ea"/>
                <a:cs typeface="+mn-cs"/>
              </a:rPr>
              <a:t>增加时，它通过将电流降低到小于</a:t>
            </a:r>
            <a:r>
              <a:rPr lang="en-US" altLang="zh-CN" sz="1200" b="0" i="0" kern="1200" dirty="0">
                <a:solidFill>
                  <a:schemeClr val="tx1"/>
                </a:solidFill>
                <a:effectLst/>
                <a:latin typeface="+mn-lt"/>
                <a:ea typeface="+mn-ea"/>
                <a:cs typeface="+mn-cs"/>
              </a:rPr>
              <a:t>100 </a:t>
            </a:r>
            <a:r>
              <a:rPr lang="en-US" altLang="zh-CN" sz="1200" b="0" i="0" kern="1200" dirty="0" err="1">
                <a:solidFill>
                  <a:schemeClr val="tx1"/>
                </a:solidFill>
                <a:effectLst/>
                <a:latin typeface="+mn-lt"/>
                <a:ea typeface="+mn-ea"/>
                <a:cs typeface="+mn-cs"/>
              </a:rPr>
              <a:t>μA</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的方式来抑制</a:t>
            </a:r>
            <a:r>
              <a:rPr lang="en-US" altLang="zh-CN" sz="1200" b="0" i="0" kern="1200" dirty="0">
                <a:solidFill>
                  <a:schemeClr val="tx1"/>
                </a:solidFill>
                <a:effectLst/>
                <a:latin typeface="+mn-lt"/>
                <a:ea typeface="+mn-ea"/>
                <a:cs typeface="+mn-cs"/>
              </a:rPr>
              <a:t>(quenching )</a:t>
            </a:r>
            <a:r>
              <a:rPr lang="zh-CN" altLang="en-US" sz="1200" b="0" i="0" kern="1200" dirty="0">
                <a:solidFill>
                  <a:schemeClr val="tx1"/>
                </a:solidFill>
                <a:effectLst/>
                <a:latin typeface="+mn-lt"/>
                <a:ea typeface="+mn-ea"/>
                <a:cs typeface="+mn-cs"/>
              </a:rPr>
              <a:t>雪崩。抑制</a:t>
            </a:r>
            <a:r>
              <a:rPr lang="en-US" altLang="zh-CN" sz="1200" b="0" i="0" kern="1200" dirty="0">
                <a:solidFill>
                  <a:schemeClr val="tx1"/>
                </a:solidFill>
                <a:effectLst/>
                <a:latin typeface="+mn-lt"/>
                <a:ea typeface="+mn-ea"/>
                <a:cs typeface="+mn-cs"/>
              </a:rPr>
              <a:t>(quenching )</a:t>
            </a:r>
            <a:r>
              <a:rPr lang="zh-CN" altLang="en-US" sz="1200" b="0" i="0" kern="1200" dirty="0">
                <a:solidFill>
                  <a:schemeClr val="tx1"/>
                </a:solidFill>
                <a:effectLst/>
                <a:latin typeface="+mn-lt"/>
                <a:ea typeface="+mn-ea"/>
                <a:cs typeface="+mn-cs"/>
              </a:rPr>
              <a:t>完成后，开始充电过程，使像素回到空闲模式</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进入下一个周期。</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28</a:t>
            </a:fld>
            <a:endParaRPr lang="zh-CN" altLang="en-US"/>
          </a:p>
        </p:txBody>
      </p:sp>
    </p:spTree>
    <p:extLst>
      <p:ext uri="{BB962C8B-B14F-4D97-AF65-F5344CB8AC3E}">
        <p14:creationId xmlns:p14="http://schemas.microsoft.com/office/powerpoint/2010/main" val="3917556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29</a:t>
            </a:fld>
            <a:endParaRPr lang="zh-CN" altLang="en-US"/>
          </a:p>
        </p:txBody>
      </p:sp>
    </p:spTree>
    <p:extLst>
      <p:ext uri="{BB962C8B-B14F-4D97-AF65-F5344CB8AC3E}">
        <p14:creationId xmlns:p14="http://schemas.microsoft.com/office/powerpoint/2010/main" val="1219372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What are they used for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3</a:t>
            </a:fld>
            <a:endParaRPr lang="zh-CN" altLang="en-US"/>
          </a:p>
        </p:txBody>
      </p:sp>
    </p:spTree>
    <p:extLst>
      <p:ext uri="{BB962C8B-B14F-4D97-AF65-F5344CB8AC3E}">
        <p14:creationId xmlns:p14="http://schemas.microsoft.com/office/powerpoint/2010/main" val="2739725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30</a:t>
            </a:fld>
            <a:endParaRPr lang="zh-CN" altLang="en-US"/>
          </a:p>
        </p:txBody>
      </p:sp>
    </p:spTree>
    <p:extLst>
      <p:ext uri="{BB962C8B-B14F-4D97-AF65-F5344CB8AC3E}">
        <p14:creationId xmlns:p14="http://schemas.microsoft.com/office/powerpoint/2010/main" val="906720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31</a:t>
            </a:fld>
            <a:endParaRPr lang="zh-CN" altLang="en-US"/>
          </a:p>
        </p:txBody>
      </p:sp>
    </p:spTree>
    <p:extLst>
      <p:ext uri="{BB962C8B-B14F-4D97-AF65-F5344CB8AC3E}">
        <p14:creationId xmlns:p14="http://schemas.microsoft.com/office/powerpoint/2010/main" val="229877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32</a:t>
            </a:fld>
            <a:endParaRPr lang="zh-CN" altLang="en-US"/>
          </a:p>
        </p:txBody>
      </p:sp>
    </p:spTree>
    <p:extLst>
      <p:ext uri="{BB962C8B-B14F-4D97-AF65-F5344CB8AC3E}">
        <p14:creationId xmlns:p14="http://schemas.microsoft.com/office/powerpoint/2010/main" val="35912218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33</a:t>
            </a:fld>
            <a:endParaRPr lang="zh-CN" altLang="en-US"/>
          </a:p>
        </p:txBody>
      </p:sp>
    </p:spTree>
    <p:extLst>
      <p:ext uri="{BB962C8B-B14F-4D97-AF65-F5344CB8AC3E}">
        <p14:creationId xmlns:p14="http://schemas.microsoft.com/office/powerpoint/2010/main" val="9067207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34</a:t>
            </a:fld>
            <a:endParaRPr lang="zh-CN" altLang="en-US"/>
          </a:p>
        </p:txBody>
      </p:sp>
    </p:spTree>
    <p:extLst>
      <p:ext uri="{BB962C8B-B14F-4D97-AF65-F5344CB8AC3E}">
        <p14:creationId xmlns:p14="http://schemas.microsoft.com/office/powerpoint/2010/main" val="2689842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35</a:t>
            </a:fld>
            <a:endParaRPr lang="zh-CN" altLang="en-US"/>
          </a:p>
        </p:txBody>
      </p:sp>
    </p:spTree>
    <p:extLst>
      <p:ext uri="{BB962C8B-B14F-4D97-AF65-F5344CB8AC3E}">
        <p14:creationId xmlns:p14="http://schemas.microsoft.com/office/powerpoint/2010/main" val="42514250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36</a:t>
            </a:fld>
            <a:endParaRPr lang="zh-CN" altLang="en-US"/>
          </a:p>
        </p:txBody>
      </p:sp>
    </p:spTree>
    <p:extLst>
      <p:ext uri="{BB962C8B-B14F-4D97-AF65-F5344CB8AC3E}">
        <p14:creationId xmlns:p14="http://schemas.microsoft.com/office/powerpoint/2010/main" val="39341731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37</a:t>
            </a:fld>
            <a:endParaRPr lang="zh-CN" altLang="en-US"/>
          </a:p>
        </p:txBody>
      </p:sp>
    </p:spTree>
    <p:extLst>
      <p:ext uri="{BB962C8B-B14F-4D97-AF65-F5344CB8AC3E}">
        <p14:creationId xmlns:p14="http://schemas.microsoft.com/office/powerpoint/2010/main" val="4218112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38</a:t>
            </a:fld>
            <a:endParaRPr lang="zh-CN" altLang="en-US"/>
          </a:p>
        </p:txBody>
      </p:sp>
    </p:spTree>
    <p:extLst>
      <p:ext uri="{BB962C8B-B14F-4D97-AF65-F5344CB8AC3E}">
        <p14:creationId xmlns:p14="http://schemas.microsoft.com/office/powerpoint/2010/main" val="15835608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39</a:t>
            </a:fld>
            <a:endParaRPr lang="zh-CN" altLang="en-US"/>
          </a:p>
        </p:txBody>
      </p:sp>
    </p:spTree>
    <p:extLst>
      <p:ext uri="{BB962C8B-B14F-4D97-AF65-F5344CB8AC3E}">
        <p14:creationId xmlns:p14="http://schemas.microsoft.com/office/powerpoint/2010/main" val="2368639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量子力学与相对论</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4</a:t>
            </a:fld>
            <a:endParaRPr lang="zh-CN" altLang="en-US"/>
          </a:p>
        </p:txBody>
      </p:sp>
    </p:spTree>
    <p:extLst>
      <p:ext uri="{BB962C8B-B14F-4D97-AF65-F5344CB8AC3E}">
        <p14:creationId xmlns:p14="http://schemas.microsoft.com/office/powerpoint/2010/main" val="36985941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40</a:t>
            </a:fld>
            <a:endParaRPr lang="zh-CN" altLang="en-US"/>
          </a:p>
        </p:txBody>
      </p:sp>
    </p:spTree>
    <p:extLst>
      <p:ext uri="{BB962C8B-B14F-4D97-AF65-F5344CB8AC3E}">
        <p14:creationId xmlns:p14="http://schemas.microsoft.com/office/powerpoint/2010/main" val="22130992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 CVPR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41</a:t>
            </a:fld>
            <a:endParaRPr lang="zh-CN" altLang="en-US"/>
          </a:p>
        </p:txBody>
      </p:sp>
    </p:spTree>
    <p:extLst>
      <p:ext uri="{BB962C8B-B14F-4D97-AF65-F5344CB8AC3E}">
        <p14:creationId xmlns:p14="http://schemas.microsoft.com/office/powerpoint/2010/main" val="2239068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 CVPR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42</a:t>
            </a:fld>
            <a:endParaRPr lang="zh-CN" altLang="en-US"/>
          </a:p>
        </p:txBody>
      </p:sp>
    </p:spTree>
    <p:extLst>
      <p:ext uri="{BB962C8B-B14F-4D97-AF65-F5344CB8AC3E}">
        <p14:creationId xmlns:p14="http://schemas.microsoft.com/office/powerpoint/2010/main" val="7433172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 CVPR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43</a:t>
            </a:fld>
            <a:endParaRPr lang="zh-CN" altLang="en-US"/>
          </a:p>
        </p:txBody>
      </p:sp>
    </p:spTree>
    <p:extLst>
      <p:ext uri="{BB962C8B-B14F-4D97-AF65-F5344CB8AC3E}">
        <p14:creationId xmlns:p14="http://schemas.microsoft.com/office/powerpoint/2010/main" val="22270382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 CVPR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44</a:t>
            </a:fld>
            <a:endParaRPr lang="zh-CN" altLang="en-US"/>
          </a:p>
        </p:txBody>
      </p:sp>
    </p:spTree>
    <p:extLst>
      <p:ext uri="{BB962C8B-B14F-4D97-AF65-F5344CB8AC3E}">
        <p14:creationId xmlns:p14="http://schemas.microsoft.com/office/powerpoint/2010/main" val="37012369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 CVPR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45</a:t>
            </a:fld>
            <a:endParaRPr lang="zh-CN" altLang="en-US"/>
          </a:p>
        </p:txBody>
      </p:sp>
    </p:spTree>
    <p:extLst>
      <p:ext uri="{BB962C8B-B14F-4D97-AF65-F5344CB8AC3E}">
        <p14:creationId xmlns:p14="http://schemas.microsoft.com/office/powerpoint/2010/main" val="2644857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 CVPR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46</a:t>
            </a:fld>
            <a:endParaRPr lang="zh-CN" altLang="en-US"/>
          </a:p>
        </p:txBody>
      </p:sp>
    </p:spTree>
    <p:extLst>
      <p:ext uri="{BB962C8B-B14F-4D97-AF65-F5344CB8AC3E}">
        <p14:creationId xmlns:p14="http://schemas.microsoft.com/office/powerpoint/2010/main" val="8684241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 CVPR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47</a:t>
            </a:fld>
            <a:endParaRPr lang="zh-CN" altLang="en-US"/>
          </a:p>
        </p:txBody>
      </p:sp>
    </p:spTree>
    <p:extLst>
      <p:ext uri="{BB962C8B-B14F-4D97-AF65-F5344CB8AC3E}">
        <p14:creationId xmlns:p14="http://schemas.microsoft.com/office/powerpoint/2010/main" val="15372187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 CVPR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48</a:t>
            </a:fld>
            <a:endParaRPr lang="zh-CN" altLang="en-US"/>
          </a:p>
        </p:txBody>
      </p:sp>
    </p:spTree>
    <p:extLst>
      <p:ext uri="{BB962C8B-B14F-4D97-AF65-F5344CB8AC3E}">
        <p14:creationId xmlns:p14="http://schemas.microsoft.com/office/powerpoint/2010/main" val="28675769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 CVPR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49</a:t>
            </a:fld>
            <a:endParaRPr lang="zh-CN" altLang="en-US"/>
          </a:p>
        </p:txBody>
      </p:sp>
    </p:spTree>
    <p:extLst>
      <p:ext uri="{BB962C8B-B14F-4D97-AF65-F5344CB8AC3E}">
        <p14:creationId xmlns:p14="http://schemas.microsoft.com/office/powerpoint/2010/main" val="3998895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光电条纹相机的工作原理是将光照到光电阴极上，当光电阴极被光子击中时通过光电效应产生电子。电子在阴极射线管中被加速，并通过由一对板产生的电场，使电子向侧面偏转。通过调节两块板之间的电动势，电场被迅速改变，使电子产生时间变化的偏转，使电子在管子末端的荧光屏上扫过。</a:t>
            </a:r>
          </a:p>
          <a:p>
            <a:endParaRPr lang="en-US" dirty="0"/>
          </a:p>
          <a:p>
            <a:r>
              <a:rPr lang="zh-CN" altLang="en-US" dirty="0"/>
              <a:t>在条纹传感器中，一个光电阴极将从扫描线的每个空间位置进入的光子转换为电子。条纹传感器根据这些电子到达的时间，将其偏转到传感器</a:t>
            </a:r>
            <a:r>
              <a:rPr lang="en-US" altLang="zh-CN" dirty="0"/>
              <a:t>T</a:t>
            </a:r>
            <a:r>
              <a:rPr lang="zh-CN" altLang="en-US" dirty="0"/>
              <a:t>维的不同位置，从而生成</a:t>
            </a:r>
            <a:r>
              <a:rPr lang="en-US" altLang="zh-CN" dirty="0"/>
              <a:t>X-T</a:t>
            </a:r>
            <a:r>
              <a:rPr lang="zh-CN" altLang="en-US" dirty="0"/>
              <a:t>图像。抵达的时间，将这些电子反射到传感器</a:t>
            </a:r>
            <a:r>
              <a:rPr lang="en-US" altLang="zh-CN" dirty="0"/>
              <a:t>T</a:t>
            </a:r>
            <a:r>
              <a:rPr lang="zh-CN" altLang="en-US" dirty="0"/>
              <a:t>维度上的不同位置（见图</a:t>
            </a:r>
            <a:r>
              <a:rPr lang="en-US" altLang="zh-CN" dirty="0"/>
              <a:t>2</a:t>
            </a:r>
            <a:r>
              <a:rPr lang="zh-CN" altLang="en-US" dirty="0"/>
              <a:t>（</a:t>
            </a:r>
            <a:r>
              <a:rPr lang="en-US" altLang="zh-CN" dirty="0"/>
              <a:t>b</a:t>
            </a:r>
            <a:r>
              <a:rPr lang="zh-CN" altLang="en-US" dirty="0"/>
              <a:t>）和</a:t>
            </a:r>
            <a:r>
              <a:rPr lang="en-US" altLang="zh-CN" dirty="0"/>
              <a:t>2</a:t>
            </a:r>
            <a:r>
              <a:rPr lang="zh-CN" altLang="en-US" dirty="0"/>
              <a:t>（</a:t>
            </a:r>
            <a:r>
              <a:rPr lang="en-US" altLang="zh-CN" dirty="0"/>
              <a:t>c</a:t>
            </a:r>
            <a:r>
              <a:rPr lang="zh-CN" altLang="en-US" dirty="0"/>
              <a:t>））。这是通过快速改变电极之间的扫描电压来实现的。改变传感器中电极之间的扫描电压。对于每个水平扫描线，相机记录了一个由脉冲照射的场景，并对</a:t>
            </a:r>
            <a:r>
              <a:rPr lang="en-US" altLang="zh-CN" dirty="0"/>
              <a:t>4:5 × 108</a:t>
            </a:r>
            <a:r>
              <a:rPr lang="zh-CN" altLang="en-US" dirty="0"/>
              <a:t>个脉冲散射的光进行了平均。脉冲（见图</a:t>
            </a:r>
            <a:r>
              <a:rPr lang="en-US" altLang="zh-CN" dirty="0"/>
              <a:t>2</a:t>
            </a:r>
            <a:r>
              <a:rPr lang="zh-CN" altLang="en-US" dirty="0"/>
              <a:t>（</a:t>
            </a:r>
            <a:r>
              <a:rPr lang="en-US" altLang="zh-CN" dirty="0"/>
              <a:t>d</a:t>
            </a:r>
            <a:r>
              <a:rPr lang="zh-CN" altLang="en-US" dirty="0"/>
              <a:t>）和</a:t>
            </a:r>
            <a:r>
              <a:rPr lang="en-US" altLang="zh-CN" dirty="0"/>
              <a:t>2</a:t>
            </a:r>
            <a:r>
              <a:rPr lang="zh-CN" altLang="en-US" dirty="0"/>
              <a:t>（</a:t>
            </a:r>
            <a:r>
              <a:rPr lang="en-US" altLang="zh-CN" dirty="0"/>
              <a:t>e</a:t>
            </a:r>
            <a:r>
              <a:rPr lang="zh-CN" altLang="en-US" dirty="0"/>
              <a:t>））。</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5</a:t>
            </a:fld>
            <a:endParaRPr lang="zh-CN" altLang="en-US"/>
          </a:p>
        </p:txBody>
      </p:sp>
    </p:spTree>
    <p:extLst>
      <p:ext uri="{BB962C8B-B14F-4D97-AF65-F5344CB8AC3E}">
        <p14:creationId xmlns:p14="http://schemas.microsoft.com/office/powerpoint/2010/main" val="2243922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 CVPR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50</a:t>
            </a:fld>
            <a:endParaRPr lang="zh-CN" altLang="en-US"/>
          </a:p>
        </p:txBody>
      </p:sp>
    </p:spTree>
    <p:extLst>
      <p:ext uri="{BB962C8B-B14F-4D97-AF65-F5344CB8AC3E}">
        <p14:creationId xmlns:p14="http://schemas.microsoft.com/office/powerpoint/2010/main" val="35241804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 CVPR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51</a:t>
            </a:fld>
            <a:endParaRPr lang="zh-CN" altLang="en-US"/>
          </a:p>
        </p:txBody>
      </p:sp>
    </p:spTree>
    <p:extLst>
      <p:ext uri="{BB962C8B-B14F-4D97-AF65-F5344CB8AC3E}">
        <p14:creationId xmlns:p14="http://schemas.microsoft.com/office/powerpoint/2010/main" val="4347236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 CVPR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52</a:t>
            </a:fld>
            <a:endParaRPr lang="zh-CN" altLang="en-US"/>
          </a:p>
        </p:txBody>
      </p:sp>
    </p:spTree>
    <p:extLst>
      <p:ext uri="{BB962C8B-B14F-4D97-AF65-F5344CB8AC3E}">
        <p14:creationId xmlns:p14="http://schemas.microsoft.com/office/powerpoint/2010/main" val="10124291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 CVPR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53</a:t>
            </a:fld>
            <a:endParaRPr lang="zh-CN" altLang="en-US"/>
          </a:p>
        </p:txBody>
      </p:sp>
    </p:spTree>
    <p:extLst>
      <p:ext uri="{BB962C8B-B14F-4D97-AF65-F5344CB8AC3E}">
        <p14:creationId xmlns:p14="http://schemas.microsoft.com/office/powerpoint/2010/main" val="28475138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 CVPR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54</a:t>
            </a:fld>
            <a:endParaRPr lang="zh-CN" altLang="en-US"/>
          </a:p>
        </p:txBody>
      </p:sp>
    </p:spTree>
    <p:extLst>
      <p:ext uri="{BB962C8B-B14F-4D97-AF65-F5344CB8AC3E}">
        <p14:creationId xmlns:p14="http://schemas.microsoft.com/office/powerpoint/2010/main" val="38451785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 CVPR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55</a:t>
            </a:fld>
            <a:endParaRPr lang="zh-CN" altLang="en-US"/>
          </a:p>
        </p:txBody>
      </p:sp>
    </p:spTree>
    <p:extLst>
      <p:ext uri="{BB962C8B-B14F-4D97-AF65-F5344CB8AC3E}">
        <p14:creationId xmlns:p14="http://schemas.microsoft.com/office/powerpoint/2010/main" val="21293354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 CVPR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56</a:t>
            </a:fld>
            <a:endParaRPr lang="zh-CN" altLang="en-US"/>
          </a:p>
        </p:txBody>
      </p:sp>
    </p:spTree>
    <p:extLst>
      <p:ext uri="{BB962C8B-B14F-4D97-AF65-F5344CB8AC3E}">
        <p14:creationId xmlns:p14="http://schemas.microsoft.com/office/powerpoint/2010/main" val="17243962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 CVPR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57</a:t>
            </a:fld>
            <a:endParaRPr lang="zh-CN" altLang="en-US"/>
          </a:p>
        </p:txBody>
      </p:sp>
    </p:spTree>
    <p:extLst>
      <p:ext uri="{BB962C8B-B14F-4D97-AF65-F5344CB8AC3E}">
        <p14:creationId xmlns:p14="http://schemas.microsoft.com/office/powerpoint/2010/main" val="29404937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 CVPR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58</a:t>
            </a:fld>
            <a:endParaRPr lang="zh-CN" altLang="en-US"/>
          </a:p>
        </p:txBody>
      </p:sp>
    </p:spTree>
    <p:extLst>
      <p:ext uri="{BB962C8B-B14F-4D97-AF65-F5344CB8AC3E}">
        <p14:creationId xmlns:p14="http://schemas.microsoft.com/office/powerpoint/2010/main" val="41787936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 CVPR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59</a:t>
            </a:fld>
            <a:endParaRPr lang="zh-CN" altLang="en-US"/>
          </a:p>
        </p:txBody>
      </p:sp>
    </p:spTree>
    <p:extLst>
      <p:ext uri="{BB962C8B-B14F-4D97-AF65-F5344CB8AC3E}">
        <p14:creationId xmlns:p14="http://schemas.microsoft.com/office/powerpoint/2010/main" val="837495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光电条纹相机的工作原理是将光照到光电阴极上，当光电阴极被光子击中时通过光电效应产生电子。电子在阴极射线管中被加速，并通过由一对板产生的电场，使电子向侧面偏转。通过调节两块板之间的电动势，电场被迅速改变，使电子产生时间变化的偏转，使电子在管子末端的荧光屏上扫过。</a:t>
            </a:r>
          </a:p>
          <a:p>
            <a:endParaRPr lang="en-US" dirty="0"/>
          </a:p>
          <a:p>
            <a:r>
              <a:rPr lang="zh-CN" altLang="en-US" dirty="0"/>
              <a:t>在条纹传感器中，一个光电阴极将从扫描线的每个空间位置进入的光子转换为电子。条纹传感器根据这些电子到达的时间，将其偏转到传感器</a:t>
            </a:r>
            <a:r>
              <a:rPr lang="en-US" altLang="zh-CN" dirty="0"/>
              <a:t>T</a:t>
            </a:r>
            <a:r>
              <a:rPr lang="zh-CN" altLang="en-US" dirty="0"/>
              <a:t>维的不同位置，从而生成</a:t>
            </a:r>
            <a:r>
              <a:rPr lang="en-US" altLang="zh-CN" dirty="0"/>
              <a:t>X-T</a:t>
            </a:r>
            <a:r>
              <a:rPr lang="zh-CN" altLang="en-US" dirty="0"/>
              <a:t>图像。抵达的时间，将这些电子反射到传感器</a:t>
            </a:r>
            <a:r>
              <a:rPr lang="en-US" altLang="zh-CN" dirty="0"/>
              <a:t>T</a:t>
            </a:r>
            <a:r>
              <a:rPr lang="zh-CN" altLang="en-US" dirty="0"/>
              <a:t>维度上的不同位置（见图</a:t>
            </a:r>
            <a:r>
              <a:rPr lang="en-US" altLang="zh-CN" dirty="0"/>
              <a:t>2</a:t>
            </a:r>
            <a:r>
              <a:rPr lang="zh-CN" altLang="en-US" dirty="0"/>
              <a:t>（</a:t>
            </a:r>
            <a:r>
              <a:rPr lang="en-US" altLang="zh-CN" dirty="0"/>
              <a:t>b</a:t>
            </a:r>
            <a:r>
              <a:rPr lang="zh-CN" altLang="en-US" dirty="0"/>
              <a:t>）和</a:t>
            </a:r>
            <a:r>
              <a:rPr lang="en-US" altLang="zh-CN" dirty="0"/>
              <a:t>2</a:t>
            </a:r>
            <a:r>
              <a:rPr lang="zh-CN" altLang="en-US" dirty="0"/>
              <a:t>（</a:t>
            </a:r>
            <a:r>
              <a:rPr lang="en-US" altLang="zh-CN" dirty="0"/>
              <a:t>c</a:t>
            </a:r>
            <a:r>
              <a:rPr lang="zh-CN" altLang="en-US" dirty="0"/>
              <a:t>））。这是通过快速改变电极之间的扫描电压来实现的。改变传感器中电极之间的扫描电压。对于每个水平扫描线，相机记录了一个由脉冲照射的场景，并对</a:t>
            </a:r>
            <a:r>
              <a:rPr lang="en-US" altLang="zh-CN" dirty="0"/>
              <a:t>4:5 × 108</a:t>
            </a:r>
            <a:r>
              <a:rPr lang="zh-CN" altLang="en-US" dirty="0"/>
              <a:t>个脉冲散射的光进行了平均。脉冲（见图</a:t>
            </a:r>
            <a:r>
              <a:rPr lang="en-US" altLang="zh-CN" dirty="0"/>
              <a:t>2</a:t>
            </a:r>
            <a:r>
              <a:rPr lang="zh-CN" altLang="en-US" dirty="0"/>
              <a:t>（</a:t>
            </a:r>
            <a:r>
              <a:rPr lang="en-US" altLang="zh-CN" dirty="0"/>
              <a:t>d</a:t>
            </a:r>
            <a:r>
              <a:rPr lang="zh-CN" altLang="en-US" dirty="0"/>
              <a:t>）和</a:t>
            </a:r>
            <a:r>
              <a:rPr lang="en-US" altLang="zh-CN" dirty="0"/>
              <a:t>2</a:t>
            </a:r>
            <a:r>
              <a:rPr lang="zh-CN" altLang="en-US" dirty="0"/>
              <a:t>（</a:t>
            </a:r>
            <a:r>
              <a:rPr lang="en-US" altLang="zh-CN" dirty="0"/>
              <a:t>e</a:t>
            </a:r>
            <a:r>
              <a:rPr lang="zh-CN" altLang="en-US" dirty="0"/>
              <a:t>））。</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6</a:t>
            </a:fld>
            <a:endParaRPr lang="zh-CN" altLang="en-US"/>
          </a:p>
        </p:txBody>
      </p:sp>
    </p:spTree>
    <p:extLst>
      <p:ext uri="{BB962C8B-B14F-4D97-AF65-F5344CB8AC3E}">
        <p14:creationId xmlns:p14="http://schemas.microsoft.com/office/powerpoint/2010/main" val="26599598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 CVPR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60</a:t>
            </a:fld>
            <a:endParaRPr lang="zh-CN" altLang="en-US"/>
          </a:p>
        </p:txBody>
      </p:sp>
    </p:spTree>
    <p:extLst>
      <p:ext uri="{BB962C8B-B14F-4D97-AF65-F5344CB8AC3E}">
        <p14:creationId xmlns:p14="http://schemas.microsoft.com/office/powerpoint/2010/main" val="8092065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 CVPR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61</a:t>
            </a:fld>
            <a:endParaRPr lang="zh-CN" altLang="en-US"/>
          </a:p>
        </p:txBody>
      </p:sp>
    </p:spTree>
    <p:extLst>
      <p:ext uri="{BB962C8B-B14F-4D97-AF65-F5344CB8AC3E}">
        <p14:creationId xmlns:p14="http://schemas.microsoft.com/office/powerpoint/2010/main" val="27120141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 CVPR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62</a:t>
            </a:fld>
            <a:endParaRPr lang="zh-CN" altLang="en-US"/>
          </a:p>
        </p:txBody>
      </p:sp>
    </p:spTree>
    <p:extLst>
      <p:ext uri="{BB962C8B-B14F-4D97-AF65-F5344CB8AC3E}">
        <p14:creationId xmlns:p14="http://schemas.microsoft.com/office/powerpoint/2010/main" val="19365840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 CVPR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63</a:t>
            </a:fld>
            <a:endParaRPr lang="zh-CN" altLang="en-US"/>
          </a:p>
        </p:txBody>
      </p:sp>
    </p:spTree>
    <p:extLst>
      <p:ext uri="{BB962C8B-B14F-4D97-AF65-F5344CB8AC3E}">
        <p14:creationId xmlns:p14="http://schemas.microsoft.com/office/powerpoint/2010/main" val="7915911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 CVPR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64</a:t>
            </a:fld>
            <a:endParaRPr lang="zh-CN" altLang="en-US"/>
          </a:p>
        </p:txBody>
      </p:sp>
    </p:spTree>
    <p:extLst>
      <p:ext uri="{BB962C8B-B14F-4D97-AF65-F5344CB8AC3E}">
        <p14:creationId xmlns:p14="http://schemas.microsoft.com/office/powerpoint/2010/main" val="34951477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 CVPR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65</a:t>
            </a:fld>
            <a:endParaRPr lang="zh-CN" altLang="en-US"/>
          </a:p>
        </p:txBody>
      </p:sp>
    </p:spTree>
    <p:extLst>
      <p:ext uri="{BB962C8B-B14F-4D97-AF65-F5344CB8AC3E}">
        <p14:creationId xmlns:p14="http://schemas.microsoft.com/office/powerpoint/2010/main" val="42269918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Confocal </a:t>
            </a:r>
            <a:r>
              <a:rPr lang="en-US" altLang="zh-CN" dirty="0" err="1"/>
              <a:t>nonconfoacl</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66</a:t>
            </a:fld>
            <a:endParaRPr lang="zh-CN" altLang="en-US"/>
          </a:p>
        </p:txBody>
      </p:sp>
    </p:spTree>
    <p:extLst>
      <p:ext uri="{BB962C8B-B14F-4D97-AF65-F5344CB8AC3E}">
        <p14:creationId xmlns:p14="http://schemas.microsoft.com/office/powerpoint/2010/main" val="12002702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 CVPR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67</a:t>
            </a:fld>
            <a:endParaRPr lang="zh-CN" altLang="en-US"/>
          </a:p>
        </p:txBody>
      </p:sp>
    </p:spTree>
    <p:extLst>
      <p:ext uri="{BB962C8B-B14F-4D97-AF65-F5344CB8AC3E}">
        <p14:creationId xmlns:p14="http://schemas.microsoft.com/office/powerpoint/2010/main" val="24376166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 CVPR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68</a:t>
            </a:fld>
            <a:endParaRPr lang="zh-CN" altLang="en-US"/>
          </a:p>
        </p:txBody>
      </p:sp>
    </p:spTree>
    <p:extLst>
      <p:ext uri="{BB962C8B-B14F-4D97-AF65-F5344CB8AC3E}">
        <p14:creationId xmlns:p14="http://schemas.microsoft.com/office/powerpoint/2010/main" val="27493095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There are some limitations in current methods. First the resolution of the reconstruction scenes is fixed. Most methods divide the entire space into fixed voxels based on the resolution of the input data.  Some methods also limit the material of the reconstructed objects. In order to overcome these limitations, we present a novel volumetric NLOS imaging framework. </a:t>
            </a: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1D32F5-6335-47DF-B51D-1036B1F67D9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50892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首先，对于一个未放大的激光脉冲，单次曝光时间小于</a:t>
            </a:r>
            <a:r>
              <a:rPr lang="en-US" altLang="zh-CN" dirty="0"/>
              <a:t>2ps</a:t>
            </a:r>
            <a:r>
              <a:rPr lang="zh-CN" altLang="en-US" dirty="0"/>
              <a:t>将无法收集足够的光。的时间将无法收集到足够的光，因此信噪比 将是不可行的低。举例来说，对于一个由</a:t>
            </a:r>
            <a:r>
              <a:rPr lang="en-US" altLang="zh-CN" dirty="0"/>
              <a:t>100W</a:t>
            </a:r>
            <a:r>
              <a:rPr lang="zh-CN" altLang="en-US" dirty="0"/>
              <a:t>灯泡照明的桌面场景 为例，对于一个由</a:t>
            </a:r>
            <a:r>
              <a:rPr lang="en-US" altLang="zh-CN" dirty="0"/>
              <a:t>100W</a:t>
            </a:r>
            <a:r>
              <a:rPr lang="zh-CN" altLang="en-US" dirty="0"/>
              <a:t>灯泡照亮的桌面场景，在</a:t>
            </a:r>
            <a:r>
              <a:rPr lang="en-US" altLang="zh-CN" dirty="0"/>
              <a:t>2ps</a:t>
            </a:r>
            <a:r>
              <a:rPr lang="zh-CN" altLang="en-US" dirty="0"/>
              <a:t>的开放时间内，平均只有约</a:t>
            </a:r>
            <a:r>
              <a:rPr lang="en-US" altLang="zh-CN" dirty="0"/>
              <a:t>1</a:t>
            </a:r>
            <a:r>
              <a:rPr lang="zh-CN" altLang="en-US" dirty="0"/>
              <a:t>个光子到达传感器。在</a:t>
            </a:r>
            <a:r>
              <a:rPr lang="en-US" altLang="zh-CN" dirty="0"/>
              <a:t>2ps</a:t>
            </a:r>
            <a:r>
              <a:rPr lang="zh-CN" altLang="en-US" dirty="0"/>
              <a:t>的开放快门期间到达传感器。</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7</a:t>
            </a:fld>
            <a:endParaRPr lang="zh-CN" altLang="en-US"/>
          </a:p>
        </p:txBody>
      </p:sp>
    </p:spTree>
    <p:extLst>
      <p:ext uri="{BB962C8B-B14F-4D97-AF65-F5344CB8AC3E}">
        <p14:creationId xmlns:p14="http://schemas.microsoft.com/office/powerpoint/2010/main" val="22328344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Now, Let’s move on to see how we establish our neural transient fields.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First, Instead of on a line, we sample on a spherical </a:t>
            </a:r>
            <a:r>
              <a:rPr lang="en-US" altLang="zh-CN" sz="1200" kern="1200" dirty="0" err="1">
                <a:solidFill>
                  <a:schemeClr val="tx1"/>
                </a:solidFill>
                <a:effectLst/>
                <a:latin typeface="+mn-lt"/>
                <a:ea typeface="+mn-ea"/>
                <a:cs typeface="+mn-cs"/>
              </a:rPr>
              <a:t>wavefront</a:t>
            </a:r>
            <a:r>
              <a:rPr lang="en-US" altLang="zh-CN" sz="1200" kern="1200" dirty="0">
                <a:solidFill>
                  <a:schemeClr val="tx1"/>
                </a:solidFill>
                <a:effectLst/>
                <a:latin typeface="+mn-lt"/>
                <a:ea typeface="+mn-ea"/>
                <a:cs typeface="+mn-cs"/>
              </a:rPr>
              <a:t>. Then We parameterize every point under spherical coordinates. It facilitates sampling and derivation of volume rendering. However, recall that NLOS system needs to scan different spots on the relay wall, it will lead to inconsistence of spherical coordinates for the same location in the space. It will also cast challenges in network training and inference. So, We need to first transform them to their corresponding Cartesian coordinates. A multilayer perceptron takes them as input and outputs density and view dependent albedo inferences. We want to mention that the view dependent albedo enables the framework to reconstruct different materials. We then propose our transient rendering technique to predict the transient and use the difference between the predicted and real transient to optimize the multilayer perceptron.</a:t>
            </a:r>
            <a:endParaRPr lang="zh-CN" altLang="zh-CN" sz="1200" kern="1200" dirty="0">
              <a:solidFill>
                <a:schemeClr val="tx1"/>
              </a:solidFill>
              <a:effectLst/>
              <a:latin typeface="+mn-lt"/>
              <a:ea typeface="+mn-ea"/>
              <a:cs typeface="+mn-cs"/>
            </a:endParaRPr>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F31DF-EB58-4058-BDAF-13BAA87C420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233842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Now let's take a closer look at our transient rendering technique. Our rendering model considers the density as the number of Elementary particles in space and albedo as the reflectivity of them in a certain direction.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F31DF-EB58-4058-BDAF-13BAA87C420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406137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In this way, The energy change of the </a:t>
            </a:r>
            <a:r>
              <a:rPr lang="en-US" altLang="zh-CN" sz="1200" kern="1200" dirty="0" err="1">
                <a:solidFill>
                  <a:schemeClr val="tx1"/>
                </a:solidFill>
                <a:effectLst/>
                <a:latin typeface="+mn-lt"/>
                <a:ea typeface="+mn-ea"/>
                <a:cs typeface="+mn-cs"/>
              </a:rPr>
              <a:t>wavefront</a:t>
            </a:r>
            <a:r>
              <a:rPr lang="en-US" altLang="zh-CN" sz="1200" kern="1200" dirty="0">
                <a:solidFill>
                  <a:schemeClr val="tx1"/>
                </a:solidFill>
                <a:effectLst/>
                <a:latin typeface="+mn-lt"/>
                <a:ea typeface="+mn-ea"/>
                <a:cs typeface="+mn-cs"/>
              </a:rPr>
              <a:t> with its propagation in space comes from the absorption and reflectance by particles.  </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F31DF-EB58-4058-BDAF-13BAA87C420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57450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So the transient at each moment is the integral of the contributions of all particles on the hemisphere corresponding to the detection point. By solving the first order differential equation, we can derive the complete transient rendering model. However, the computational cost of such a formula is very large.</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F31DF-EB58-4058-BDAF-13BAA87C420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842728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It mainly comes from the </a:t>
            </a:r>
            <a:r>
              <a:rPr lang="en-US" altLang="zh-CN" sz="1200" b="1" i="0" u="none" strike="noStrike" kern="1200" baseline="0" dirty="0">
                <a:solidFill>
                  <a:srgbClr val="FFC000"/>
                </a:solidFill>
                <a:latin typeface="+mn-lt"/>
                <a:ea typeface="+mn-ea"/>
                <a:cs typeface="+mn-cs"/>
              </a:rPr>
              <a:t>Attenuation coefficient</a:t>
            </a:r>
            <a:r>
              <a:rPr lang="en-US" altLang="zh-CN" sz="1200" kern="1200" dirty="0">
                <a:solidFill>
                  <a:schemeClr val="tx1"/>
                </a:solidFill>
                <a:effectLst/>
                <a:latin typeface="+mn-lt"/>
                <a:ea typeface="+mn-ea"/>
                <a:cs typeface="+mn-cs"/>
              </a:rPr>
              <a:t>. So, if we assume that the NLOS scene is all opaque and does not exhibit self-occlusions, we  remove the attenuation item to simplify the </a:t>
            </a:r>
            <a:r>
              <a:rPr lang="en-US" altLang="zh-CN" sz="1200" kern="1200" dirty="0" err="1">
                <a:solidFill>
                  <a:schemeClr val="tx1"/>
                </a:solidFill>
                <a:effectLst/>
                <a:latin typeface="+mn-lt"/>
                <a:ea typeface="+mn-ea"/>
                <a:cs typeface="+mn-cs"/>
              </a:rPr>
              <a:t>fromulation</a:t>
            </a:r>
            <a:r>
              <a:rPr lang="en-US" altLang="zh-CN" sz="1200" kern="1200" dirty="0">
                <a:solidFill>
                  <a:schemeClr val="tx1"/>
                </a:solidFill>
                <a:effectLst/>
                <a:latin typeface="+mn-lt"/>
                <a:ea typeface="+mn-ea"/>
                <a:cs typeface="+mn-cs"/>
              </a:rPr>
              <a:t>, . In our experiment, we found that this formula is sufficient to get a good reconstruction result for most NLOS scenes.</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F31DF-EB58-4058-BDAF-13BAA87C420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406751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Here we show how to numerically compute the continuous integral with uniformly sampled $\theta,\phi$.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F31DF-EB58-4058-BDAF-13BAA87C420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880032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F31DF-EB58-4058-BDAF-13BAA87C420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884588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Now let’s see how we optimize our neural transient field.</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F31DF-EB58-4058-BDAF-13BAA87C420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248013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We use the L2 norm between the captured and predicted measurement as loss function. In every training batch, we use a 1D histogram from the whole 3D data. However, different from Nerf, </a:t>
            </a:r>
            <a:r>
              <a:rPr lang="en-US" altLang="zh-CN" sz="1200" b="0" i="0" u="none" strike="noStrike" kern="1200" baseline="0" dirty="0">
                <a:solidFill>
                  <a:schemeClr val="tx1"/>
                </a:solidFill>
                <a:latin typeface="+mn-lt"/>
                <a:ea typeface="+mn-ea"/>
                <a:cs typeface="+mn-cs"/>
              </a:rPr>
              <a:t>In NLOS, SPAD only captures a sparse set of spots on the wall. So we </a:t>
            </a:r>
            <a:r>
              <a:rPr lang="en-US" altLang="zh-CN" sz="1200" kern="1200" dirty="0">
                <a:solidFill>
                  <a:schemeClr val="tx1"/>
                </a:solidFill>
                <a:effectLst/>
                <a:latin typeface="+mn-lt"/>
                <a:ea typeface="+mn-ea"/>
                <a:cs typeface="+mn-cs"/>
              </a:rPr>
              <a:t>proposed two training strategies in order to improve results. First, lets see how we deal with the training bias with two stage training. </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51F31DF-EB58-4058-BDAF-13BAA87C4205}" type="slidenum">
              <a:rPr lang="zh-CN" altLang="en-US" smtClean="0"/>
              <a:t>78</a:t>
            </a:fld>
            <a:endParaRPr lang="zh-CN" altLang="en-US"/>
          </a:p>
        </p:txBody>
      </p:sp>
    </p:spTree>
    <p:extLst>
      <p:ext uri="{BB962C8B-B14F-4D97-AF65-F5344CB8AC3E}">
        <p14:creationId xmlns:p14="http://schemas.microsoft.com/office/powerpoint/2010/main" val="3997605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We use a bunny for an example. Because of self-occlusion, bunny's right ear can only be observed by scanning points in the upper left corner of the wall. This means that the points on the wall are not uniform for the observation of the scene.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We show the loss distribution of the scanning points after we equally train the data. We can see the loss in the upper left corner is obviously larger than other spots. So  The histogram with higher loss should be more fully trained in the following training.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F31DF-EB58-4058-BDAF-13BAA87C420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0142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8</a:t>
            </a:fld>
            <a:endParaRPr lang="zh-CN" altLang="en-US"/>
          </a:p>
        </p:txBody>
      </p:sp>
    </p:spTree>
    <p:extLst>
      <p:ext uri="{BB962C8B-B14F-4D97-AF65-F5344CB8AC3E}">
        <p14:creationId xmlns:p14="http://schemas.microsoft.com/office/powerpoint/2010/main" val="23288321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Therefore, we propose that after a uniform training in the first stage, we resample the data according to the loss distribution with Monte Carlo Markov Chain. And Then we use the resampled data for the second stage training. The more balanced loss distribution will speed up network convergence and improve the result.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F31DF-EB58-4058-BDAF-13BAA87C420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195202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now, let’s look at hierarchical sampling.</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51F31DF-EB58-4058-BDAF-13BAA87C4205}" type="slidenum">
              <a:rPr lang="zh-CN" altLang="en-US" smtClean="0"/>
              <a:t>81</a:t>
            </a:fld>
            <a:endParaRPr lang="zh-CN" altLang="en-US"/>
          </a:p>
        </p:txBody>
      </p:sp>
    </p:spTree>
    <p:extLst>
      <p:ext uri="{BB962C8B-B14F-4D97-AF65-F5344CB8AC3E}">
        <p14:creationId xmlns:p14="http://schemas.microsoft.com/office/powerpoint/2010/main" val="27358132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Recall that we uniformly sample the hemisphere at each moment to calculate transient. This does not take full advantage of our continuous scene representation.  The main idea of </a:t>
            </a:r>
            <a:r>
              <a:rPr kumimoji="0" lang="en-US" altLang="zh-CN" sz="1200" b="1" i="0" u="none" strike="noStrike" kern="1200" cap="none" spc="0" normalizeH="0" baseline="0" noProof="0" dirty="0">
                <a:ln>
                  <a:noFill/>
                </a:ln>
                <a:solidFill>
                  <a:srgbClr val="FAAB23"/>
                </a:solidFill>
                <a:effectLst/>
                <a:uLnTx/>
                <a:uFillTx/>
                <a:latin typeface="Calibri"/>
                <a:ea typeface="宋体" panose="02010600030101010101" pitchFamily="2" charset="-122"/>
                <a:cs typeface="+mn-cs"/>
              </a:rPr>
              <a:t>Hierarchical </a:t>
            </a:r>
            <a:r>
              <a:rPr kumimoji="0" lang="en-US" altLang="zh-CN" sz="1200" b="1" i="0" u="none" strike="noStrike" kern="1200" cap="none" spc="0" normalizeH="0" baseline="0" noProof="0" dirty="0" err="1">
                <a:ln>
                  <a:noFill/>
                </a:ln>
                <a:solidFill>
                  <a:srgbClr val="FAAB23"/>
                </a:solidFill>
                <a:effectLst/>
                <a:uLnTx/>
                <a:uFillTx/>
                <a:latin typeface="Calibri"/>
                <a:ea typeface="宋体" panose="02010600030101010101" pitchFamily="2" charset="-122"/>
                <a:cs typeface="+mn-cs"/>
              </a:rPr>
              <a:t>samoling</a:t>
            </a:r>
            <a:r>
              <a:rPr kumimoji="0" lang="en-US" altLang="zh-CN" sz="1200" b="1" i="0" u="none" strike="noStrike" kern="1200" cap="none" spc="0" normalizeH="0" baseline="0" noProof="0" dirty="0">
                <a:ln>
                  <a:noFill/>
                </a:ln>
                <a:solidFill>
                  <a:srgbClr val="FAAB23"/>
                </a:solidFill>
                <a:effectLst/>
                <a:uLnTx/>
                <a:uFillTx/>
                <a:latin typeface="Calibri"/>
                <a:ea typeface="宋体" panose="02010600030101010101" pitchFamily="2" charset="-122"/>
                <a:cs typeface="+mn-cs"/>
              </a:rPr>
              <a:t> is that </a:t>
            </a:r>
            <a:r>
              <a:rPr lang="en-US" altLang="zh-CN" sz="1200" kern="1200" dirty="0">
                <a:solidFill>
                  <a:schemeClr val="tx1"/>
                </a:solidFill>
                <a:effectLst/>
                <a:latin typeface="+mn-lt"/>
                <a:ea typeface="+mn-ea"/>
                <a:cs typeface="+mn-cs"/>
              </a:rPr>
              <a:t>The density of the uniform sampled points shows where objects are more likely to exist in space. So we propose that every time after a uniform sampling, we perform a non-uniform sampling based on the density map.</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F31DF-EB58-4058-BDAF-13BAA87C420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107609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In this way, the points with higher density can be more fully sampled and trained. Here we shows how to numerically calculate the transient with ununiform sample points</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F31DF-EB58-4058-BDAF-13BAA87C420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007872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 CVPR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84</a:t>
            </a:fld>
            <a:endParaRPr lang="zh-CN" altLang="en-US"/>
          </a:p>
        </p:txBody>
      </p:sp>
    </p:spTree>
    <p:extLst>
      <p:ext uri="{BB962C8B-B14F-4D97-AF65-F5344CB8AC3E}">
        <p14:creationId xmlns:p14="http://schemas.microsoft.com/office/powerpoint/2010/main" val="3490794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 CVPR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85</a:t>
            </a:fld>
            <a:endParaRPr lang="zh-CN" altLang="en-US"/>
          </a:p>
        </p:txBody>
      </p:sp>
    </p:spTree>
    <p:extLst>
      <p:ext uri="{BB962C8B-B14F-4D97-AF65-F5344CB8AC3E}">
        <p14:creationId xmlns:p14="http://schemas.microsoft.com/office/powerpoint/2010/main" val="13330029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further test the robustness of Neural transient field on occlusions, we experiment on a semi-occluded scene from ZNLOS dataset.</a:t>
            </a:r>
            <a:r>
              <a:rPr lang="en-US" altLang="zh-CN" sz="1200" kern="1200" dirty="0">
                <a:solidFill>
                  <a:schemeClr val="tx1"/>
                </a:solidFill>
                <a:effectLst/>
                <a:latin typeface="+mn-lt"/>
                <a:ea typeface="+mn-ea"/>
                <a:cs typeface="+mn-cs"/>
              </a:rPr>
              <a:t> Phasor Field is</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most sensitive to occlusions. We could see that our method produces sharper edges of both front and back planes.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51F31DF-EB58-4058-BDAF-13BAA87C4205}" type="slidenum">
              <a:rPr lang="zh-CN" altLang="en-US" smtClean="0"/>
              <a:t>86</a:t>
            </a:fld>
            <a:endParaRPr lang="zh-CN" altLang="en-US"/>
          </a:p>
        </p:txBody>
      </p:sp>
    </p:spTree>
    <p:extLst>
      <p:ext uri="{BB962C8B-B14F-4D97-AF65-F5344CB8AC3E}">
        <p14:creationId xmlns:p14="http://schemas.microsoft.com/office/powerpoint/2010/main" val="37650657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We also build our own capture system. </a:t>
            </a:r>
            <a:endParaRPr lang="zh-CN" altLang="en-US" dirty="0"/>
          </a:p>
        </p:txBody>
      </p:sp>
      <p:sp>
        <p:nvSpPr>
          <p:cNvPr id="4" name="灯片编号占位符 3"/>
          <p:cNvSpPr>
            <a:spLocks noGrp="1"/>
          </p:cNvSpPr>
          <p:nvPr>
            <p:ph type="sldNum" sz="quarter" idx="5"/>
          </p:nvPr>
        </p:nvSpPr>
        <p:spPr/>
        <p:txBody>
          <a:bodyPr/>
          <a:lstStyle/>
          <a:p>
            <a:fld id="{B51F31DF-EB58-4058-BDAF-13BAA87C4205}" type="slidenum">
              <a:rPr lang="zh-CN" altLang="en-US" smtClean="0"/>
              <a:t>87</a:t>
            </a:fld>
            <a:endParaRPr lang="zh-CN" altLang="en-US"/>
          </a:p>
        </p:txBody>
      </p:sp>
    </p:spTree>
    <p:extLst>
      <p:ext uri="{BB962C8B-B14F-4D97-AF65-F5344CB8AC3E}">
        <p14:creationId xmlns:p14="http://schemas.microsoft.com/office/powerpoint/2010/main" val="3044629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 CVPR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88</a:t>
            </a:fld>
            <a:endParaRPr lang="zh-CN" altLang="en-US"/>
          </a:p>
        </p:txBody>
      </p:sp>
    </p:spTree>
    <p:extLst>
      <p:ext uri="{BB962C8B-B14F-4D97-AF65-F5344CB8AC3E}">
        <p14:creationId xmlns:p14="http://schemas.microsoft.com/office/powerpoint/2010/main" val="38055405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To summarize, we present a novel neural modeling framework called Neural transient fields for NLOS imaging using a multi-layer perceptron. Due to the property of light propagation in NLOS, We formulate the  </a:t>
            </a:r>
            <a:r>
              <a:rPr lang="en-US" altLang="zh-CN" sz="1200" kern="1200" dirty="0" err="1">
                <a:solidFill>
                  <a:schemeClr val="tx1"/>
                </a:solidFill>
                <a:effectLst/>
                <a:latin typeface="+mn-lt"/>
                <a:ea typeface="+mn-ea"/>
                <a:cs typeface="+mn-cs"/>
              </a:rPr>
              <a:t>systm</a:t>
            </a:r>
            <a:r>
              <a:rPr lang="en-US" altLang="zh-CN" sz="1200" kern="1200" dirty="0">
                <a:solidFill>
                  <a:schemeClr val="tx1"/>
                </a:solidFill>
                <a:effectLst/>
                <a:latin typeface="+mn-lt"/>
                <a:ea typeface="+mn-ea"/>
                <a:cs typeface="+mn-cs"/>
              </a:rPr>
              <a:t> under spherical coordinates. We also propose two training strategies to improve performance,.</a:t>
            </a:r>
          </a:p>
          <a:p>
            <a:r>
              <a:rPr lang="en-US" altLang="zh-CN" sz="1200" kern="1200" dirty="0">
                <a:solidFill>
                  <a:schemeClr val="tx1"/>
                </a:solidFill>
                <a:effectLst/>
                <a:latin typeface="+mn-lt"/>
                <a:ea typeface="+mn-ea"/>
                <a:cs typeface="+mn-cs"/>
              </a:rPr>
              <a:t>We believe that Neural transient fields demonstrates that deep learning provides an alternative and potentially feasible solution to a broader class of inverse imaging problems.</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B8C408-25E1-40A2-B885-27C70A53BEB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83575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9</a:t>
            </a:fld>
            <a:endParaRPr lang="zh-CN" altLang="en-US"/>
          </a:p>
        </p:txBody>
      </p:sp>
    </p:spTree>
    <p:extLst>
      <p:ext uri="{BB962C8B-B14F-4D97-AF65-F5344CB8AC3E}">
        <p14:creationId xmlns:p14="http://schemas.microsoft.com/office/powerpoint/2010/main" val="10577059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浦东民航大厦</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90</a:t>
            </a:fld>
            <a:endParaRPr lang="zh-CN" altLang="en-US"/>
          </a:p>
        </p:txBody>
      </p:sp>
    </p:spTree>
    <p:extLst>
      <p:ext uri="{BB962C8B-B14F-4D97-AF65-F5344CB8AC3E}">
        <p14:creationId xmlns:p14="http://schemas.microsoft.com/office/powerpoint/2010/main" val="10087291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K11</a:t>
            </a:r>
            <a:r>
              <a:rPr lang="zh-CN" altLang="en-US" sz="1200" b="0" i="0" kern="1200" dirty="0">
                <a:solidFill>
                  <a:schemeClr val="tx1"/>
                </a:solidFill>
                <a:effectLst/>
                <a:latin typeface="+mn-lt"/>
                <a:ea typeface="+mn-ea"/>
                <a:cs typeface="+mn-cs"/>
              </a:rPr>
              <a:t>购物艺术中心</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91</a:t>
            </a:fld>
            <a:endParaRPr lang="zh-CN" altLang="en-US"/>
          </a:p>
        </p:txBody>
      </p:sp>
    </p:spTree>
    <p:extLst>
      <p:ext uri="{BB962C8B-B14F-4D97-AF65-F5344CB8AC3E}">
        <p14:creationId xmlns:p14="http://schemas.microsoft.com/office/powerpoint/2010/main" val="225108716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K11</a:t>
            </a:r>
            <a:r>
              <a:rPr lang="zh-CN" altLang="en-US" sz="1200" b="0" i="0" kern="1200" dirty="0">
                <a:solidFill>
                  <a:schemeClr val="tx1"/>
                </a:solidFill>
                <a:effectLst/>
                <a:latin typeface="+mn-lt"/>
                <a:ea typeface="+mn-ea"/>
                <a:cs typeface="+mn-cs"/>
              </a:rPr>
              <a:t>购物艺术中心</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92</a:t>
            </a:fld>
            <a:endParaRPr lang="zh-CN" altLang="en-US"/>
          </a:p>
        </p:txBody>
      </p:sp>
    </p:spTree>
    <p:extLst>
      <p:ext uri="{BB962C8B-B14F-4D97-AF65-F5344CB8AC3E}">
        <p14:creationId xmlns:p14="http://schemas.microsoft.com/office/powerpoint/2010/main" val="3355728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K11</a:t>
            </a:r>
            <a:r>
              <a:rPr lang="zh-CN" altLang="en-US" sz="1200" b="0" i="0" kern="1200" dirty="0">
                <a:solidFill>
                  <a:schemeClr val="tx1"/>
                </a:solidFill>
                <a:effectLst/>
                <a:latin typeface="+mn-lt"/>
                <a:ea typeface="+mn-ea"/>
                <a:cs typeface="+mn-cs"/>
              </a:rPr>
              <a:t>购物艺术中心</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93</a:t>
            </a:fld>
            <a:endParaRPr lang="zh-CN" altLang="en-US"/>
          </a:p>
        </p:txBody>
      </p:sp>
    </p:spTree>
    <p:extLst>
      <p:ext uri="{BB962C8B-B14F-4D97-AF65-F5344CB8AC3E}">
        <p14:creationId xmlns:p14="http://schemas.microsoft.com/office/powerpoint/2010/main" val="208410914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K11</a:t>
            </a:r>
            <a:r>
              <a:rPr lang="zh-CN" altLang="en-US" sz="1200" b="0" i="0" kern="1200" dirty="0">
                <a:solidFill>
                  <a:schemeClr val="tx1"/>
                </a:solidFill>
                <a:effectLst/>
                <a:latin typeface="+mn-lt"/>
                <a:ea typeface="+mn-ea"/>
                <a:cs typeface="+mn-cs"/>
              </a:rPr>
              <a:t>购物艺术中心</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94</a:t>
            </a:fld>
            <a:endParaRPr lang="zh-CN" altLang="en-US"/>
          </a:p>
        </p:txBody>
      </p:sp>
    </p:spTree>
    <p:extLst>
      <p:ext uri="{BB962C8B-B14F-4D97-AF65-F5344CB8AC3E}">
        <p14:creationId xmlns:p14="http://schemas.microsoft.com/office/powerpoint/2010/main" val="248549031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95</a:t>
            </a:fld>
            <a:endParaRPr lang="zh-CN" altLang="en-US"/>
          </a:p>
        </p:txBody>
      </p:sp>
    </p:spTree>
    <p:extLst>
      <p:ext uri="{BB962C8B-B14F-4D97-AF65-F5344CB8AC3E}">
        <p14:creationId xmlns:p14="http://schemas.microsoft.com/office/powerpoint/2010/main" val="207010226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K11</a:t>
            </a:r>
            <a:r>
              <a:rPr lang="zh-CN" altLang="en-US" sz="1200" b="0" i="0" kern="1200" dirty="0">
                <a:solidFill>
                  <a:schemeClr val="tx1"/>
                </a:solidFill>
                <a:effectLst/>
                <a:latin typeface="+mn-lt"/>
                <a:ea typeface="+mn-ea"/>
                <a:cs typeface="+mn-cs"/>
              </a:rPr>
              <a:t>购物艺术中心</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96</a:t>
            </a:fld>
            <a:endParaRPr lang="zh-CN" altLang="en-US"/>
          </a:p>
        </p:txBody>
      </p:sp>
    </p:spTree>
    <p:extLst>
      <p:ext uri="{BB962C8B-B14F-4D97-AF65-F5344CB8AC3E}">
        <p14:creationId xmlns:p14="http://schemas.microsoft.com/office/powerpoint/2010/main" val="520815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K11</a:t>
            </a:r>
            <a:r>
              <a:rPr lang="zh-CN" altLang="en-US" sz="1200" b="0" i="0" kern="1200" dirty="0">
                <a:solidFill>
                  <a:schemeClr val="tx1"/>
                </a:solidFill>
                <a:effectLst/>
                <a:latin typeface="+mn-lt"/>
                <a:ea typeface="+mn-ea"/>
                <a:cs typeface="+mn-cs"/>
              </a:rPr>
              <a:t>购物艺术中心</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97</a:t>
            </a:fld>
            <a:endParaRPr lang="zh-CN" altLang="en-US"/>
          </a:p>
        </p:txBody>
      </p:sp>
    </p:spTree>
    <p:extLst>
      <p:ext uri="{BB962C8B-B14F-4D97-AF65-F5344CB8AC3E}">
        <p14:creationId xmlns:p14="http://schemas.microsoft.com/office/powerpoint/2010/main" val="28481906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 CVPR</a:t>
            </a:r>
            <a:endParaRPr lang="en-US" dirty="0"/>
          </a:p>
        </p:txBody>
      </p:sp>
      <p:sp>
        <p:nvSpPr>
          <p:cNvPr id="4" name="灯片编号占位符 3"/>
          <p:cNvSpPr>
            <a:spLocks noGrp="1"/>
          </p:cNvSpPr>
          <p:nvPr>
            <p:ph type="sldNum" sz="quarter" idx="10"/>
          </p:nvPr>
        </p:nvSpPr>
        <p:spPr/>
        <p:txBody>
          <a:bodyPr/>
          <a:lstStyle/>
          <a:p>
            <a:fld id="{9C585A0F-8DA4-42E7-B738-85CCCB5952A1}" type="slidenum">
              <a:rPr lang="zh-CN" altLang="en-US" smtClean="0"/>
              <a:t>98</a:t>
            </a:fld>
            <a:endParaRPr lang="zh-CN" altLang="en-US"/>
          </a:p>
        </p:txBody>
      </p:sp>
    </p:spTree>
    <p:extLst>
      <p:ext uri="{BB962C8B-B14F-4D97-AF65-F5344CB8AC3E}">
        <p14:creationId xmlns:p14="http://schemas.microsoft.com/office/powerpoint/2010/main" val="2038021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29103B8-A827-4545-9BA8-355751F8237C}" type="datetime1">
              <a:rPr lang="zh-CN" altLang="en-US" smtClean="0">
                <a:solidFill>
                  <a:prstClr val="black">
                    <a:tint val="75000"/>
                  </a:prstClr>
                </a:solidFill>
              </a:rPr>
              <a:t>2022/11/9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F63A3B-78C7-47BE-AE5E-E10140E04643}" type="slidenum">
              <a:rPr lang="en-US" dirty="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0746C46-A264-4ED5-856D-210B5C5E3403}" type="datetimeFigureOut">
              <a:rPr lang="en-US" smtClean="0"/>
              <a:t>11/9/2022</a:t>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38A499BE-534C-4338-9C93-DF19B145D972}" type="slidenum">
              <a:rPr lang="en-US" smtClean="0"/>
              <a:t>‹#›</a:t>
            </a:fld>
            <a:endParaRPr lang="en-US"/>
          </a:p>
        </p:txBody>
      </p:sp>
    </p:spTree>
    <p:extLst>
      <p:ext uri="{BB962C8B-B14F-4D97-AF65-F5344CB8AC3E}">
        <p14:creationId xmlns:p14="http://schemas.microsoft.com/office/powerpoint/2010/main" val="407603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0746C46-A264-4ED5-856D-210B5C5E3403}" type="datetimeFigureOut">
              <a:rPr lang="en-US" smtClean="0"/>
              <a:t>11/9/2022</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38A499BE-534C-4338-9C93-DF19B145D972}" type="slidenum">
              <a:rPr lang="en-US" smtClean="0"/>
              <a:t>‹#›</a:t>
            </a:fld>
            <a:endParaRPr lang="en-US"/>
          </a:p>
        </p:txBody>
      </p:sp>
    </p:spTree>
    <p:extLst>
      <p:ext uri="{BB962C8B-B14F-4D97-AF65-F5344CB8AC3E}">
        <p14:creationId xmlns:p14="http://schemas.microsoft.com/office/powerpoint/2010/main" val="2816914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0746C46-A264-4ED5-856D-210B5C5E3403}" type="datetimeFigureOut">
              <a:rPr lang="en-US" smtClean="0"/>
              <a:t>11/9/2022</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38A499BE-534C-4338-9C93-DF19B145D972}" type="slidenum">
              <a:rPr lang="en-US" smtClean="0"/>
              <a:t>‹#›</a:t>
            </a:fld>
            <a:endParaRPr lang="en-US"/>
          </a:p>
        </p:txBody>
      </p:sp>
    </p:spTree>
    <p:extLst>
      <p:ext uri="{BB962C8B-B14F-4D97-AF65-F5344CB8AC3E}">
        <p14:creationId xmlns:p14="http://schemas.microsoft.com/office/powerpoint/2010/main" val="25577461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0746C46-A264-4ED5-856D-210B5C5E3403}" type="datetimeFigureOut">
              <a:rPr lang="en-US" smtClean="0"/>
              <a:t>11/9/2022</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38A499BE-534C-4338-9C93-DF19B145D972}" type="slidenum">
              <a:rPr lang="en-US" smtClean="0"/>
              <a:t>‹#›</a:t>
            </a:fld>
            <a:endParaRPr lang="en-US"/>
          </a:p>
        </p:txBody>
      </p:sp>
    </p:spTree>
    <p:extLst>
      <p:ext uri="{BB962C8B-B14F-4D97-AF65-F5344CB8AC3E}">
        <p14:creationId xmlns:p14="http://schemas.microsoft.com/office/powerpoint/2010/main" val="42580913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0746C46-A264-4ED5-856D-210B5C5E3403}" type="datetimeFigureOut">
              <a:rPr lang="en-US" smtClean="0"/>
              <a:t>11/9/2022</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38A499BE-534C-4338-9C93-DF19B145D972}" type="slidenum">
              <a:rPr lang="en-US" smtClean="0"/>
              <a:t>‹#›</a:t>
            </a:fld>
            <a:endParaRPr lang="en-US"/>
          </a:p>
        </p:txBody>
      </p:sp>
    </p:spTree>
    <p:extLst>
      <p:ext uri="{BB962C8B-B14F-4D97-AF65-F5344CB8AC3E}">
        <p14:creationId xmlns:p14="http://schemas.microsoft.com/office/powerpoint/2010/main" val="426302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458C718-4EAF-405E-AE53-3E094839F3B7}" type="datetime1">
              <a:rPr lang="zh-CN" altLang="en-US" smtClean="0">
                <a:solidFill>
                  <a:prstClr val="black">
                    <a:tint val="75000"/>
                  </a:prstClr>
                </a:solidFill>
              </a:rPr>
              <a:t>2022/11/9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F63A3B-78C7-47BE-AE5E-E10140E04643}" type="slidenum">
              <a:rPr lang="en-US" dirty="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图片背景">
    <p:bg>
      <p:bgRef idx="1003">
        <a:schemeClr val="bg2"/>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3686461" y="6492879"/>
            <a:ext cx="1368143" cy="365125"/>
          </a:xfrm>
          <a:noFill/>
        </p:spPr>
        <p:txBody>
          <a:bodyPr/>
          <a:lstStyle>
            <a:lvl1pPr>
              <a:defRPr>
                <a:solidFill>
                  <a:schemeClr val="tx1"/>
                </a:solidFill>
              </a:defRPr>
            </a:lvl1pPr>
          </a:lstStyle>
          <a:p>
            <a:fld id="{E9968286-F297-4135-AE1D-243D98F691A7}" type="datetime1">
              <a:rPr lang="zh-CN" altLang="en-US" smtClean="0">
                <a:solidFill>
                  <a:prstClr val="white"/>
                </a:solidFill>
              </a:rPr>
              <a:t>2022/11/9</a:t>
            </a:fld>
            <a:endParaRPr lang="zh-CN" altLang="en-US" dirty="0">
              <a:solidFill>
                <a:prstClr val="white"/>
              </a:solidFill>
            </a:endParaRPr>
          </a:p>
        </p:txBody>
      </p:sp>
      <p:sp>
        <p:nvSpPr>
          <p:cNvPr id="4" name="页脚占位符 3"/>
          <p:cNvSpPr>
            <a:spLocks noGrp="1"/>
          </p:cNvSpPr>
          <p:nvPr>
            <p:ph type="ftr" sz="quarter" idx="11"/>
          </p:nvPr>
        </p:nvSpPr>
        <p:spPr>
          <a:xfrm>
            <a:off x="5054600" y="6492880"/>
            <a:ext cx="3813176" cy="365125"/>
          </a:xfrm>
          <a:noFill/>
        </p:spPr>
        <p:txBody>
          <a:bodyPr/>
          <a:lstStyle>
            <a:lvl1pPr>
              <a:defRPr>
                <a:solidFill>
                  <a:schemeClr val="tx1"/>
                </a:solidFill>
              </a:defRPr>
            </a:lvl1pPr>
          </a:lstStyle>
          <a:p>
            <a:endParaRPr lang="zh-CN" altLang="en-US" dirty="0">
              <a:solidFill>
                <a:prstClr val="white"/>
              </a:solidFill>
            </a:endParaRPr>
          </a:p>
        </p:txBody>
      </p:sp>
      <p:sp>
        <p:nvSpPr>
          <p:cNvPr id="5" name="灯片编号占位符 4"/>
          <p:cNvSpPr>
            <a:spLocks noGrp="1"/>
          </p:cNvSpPr>
          <p:nvPr>
            <p:ph type="sldNum" sz="quarter" idx="12"/>
          </p:nvPr>
        </p:nvSpPr>
        <p:spPr>
          <a:xfrm>
            <a:off x="8867775" y="6492878"/>
            <a:ext cx="593724" cy="365125"/>
          </a:xfrm>
          <a:prstGeom prst="rect">
            <a:avLst/>
          </a:prstGeom>
          <a:noFill/>
        </p:spPr>
        <p:txBody>
          <a:bodyPr/>
          <a:lstStyle>
            <a:lvl1pPr>
              <a:defRPr>
                <a:solidFill>
                  <a:schemeClr val="tx1"/>
                </a:solidFill>
              </a:defRPr>
            </a:lvl1pPr>
          </a:lstStyle>
          <a:p>
            <a:fld id="{B074D590-72EB-4040-88D9-48621268911B}" type="slidenum">
              <a:rPr lang="zh-CN" altLang="en-US" smtClean="0">
                <a:solidFill>
                  <a:prstClr val="white"/>
                </a:solidFill>
              </a:rPr>
              <a:t>‹#›</a:t>
            </a:fld>
            <a:endParaRPr lang="zh-CN" altLang="en-US" dirty="0">
              <a:solidFill>
                <a:prstClr val="white"/>
              </a:solidFill>
            </a:endParaRPr>
          </a:p>
        </p:txBody>
      </p:sp>
      <p:pic>
        <p:nvPicPr>
          <p:cNvPr id="8" name="图片 7"/>
          <p:cNvPicPr>
            <a:picLocks noChangeAspect="1"/>
          </p:cNvPicPr>
          <p:nvPr userDrawn="1"/>
        </p:nvPicPr>
        <p:blipFill rotWithShape="1">
          <a:blip r:embed="rId2" cstate="email"/>
          <a:srcRect r="313"/>
          <a:stretch>
            <a:fillRect/>
          </a:stretch>
        </p:blipFill>
        <p:spPr>
          <a:xfrm>
            <a:off x="0" y="5518804"/>
            <a:ext cx="12192000" cy="1348727"/>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0746C46-A264-4ED5-856D-210B5C5E3403}" type="datetimeFigureOut">
              <a:rPr lang="en-US" smtClean="0"/>
              <a:t>11/9/2022</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38A499BE-534C-4338-9C93-DF19B145D972}" type="slidenum">
              <a:rPr lang="en-US" smtClean="0"/>
              <a:t>‹#›</a:t>
            </a:fld>
            <a:endParaRPr lang="en-US"/>
          </a:p>
        </p:txBody>
      </p:sp>
    </p:spTree>
    <p:extLst>
      <p:ext uri="{BB962C8B-B14F-4D97-AF65-F5344CB8AC3E}">
        <p14:creationId xmlns:p14="http://schemas.microsoft.com/office/powerpoint/2010/main" val="1351398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0746C46-A264-4ED5-856D-210B5C5E3403}" type="datetimeFigureOut">
              <a:rPr lang="en-US" smtClean="0"/>
              <a:t>11/9/2022</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38A499BE-534C-4338-9C93-DF19B145D972}" type="slidenum">
              <a:rPr lang="en-US" smtClean="0"/>
              <a:t>‹#›</a:t>
            </a:fld>
            <a:endParaRPr lang="en-US"/>
          </a:p>
        </p:txBody>
      </p:sp>
    </p:spTree>
    <p:extLst>
      <p:ext uri="{BB962C8B-B14F-4D97-AF65-F5344CB8AC3E}">
        <p14:creationId xmlns:p14="http://schemas.microsoft.com/office/powerpoint/2010/main" val="4204277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0746C46-A264-4ED5-856D-210B5C5E3403}" type="datetimeFigureOut">
              <a:rPr lang="en-US" smtClean="0"/>
              <a:t>11/9/2022</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38A499BE-534C-4338-9C93-DF19B145D972}" type="slidenum">
              <a:rPr lang="en-US" smtClean="0"/>
              <a:t>‹#›</a:t>
            </a:fld>
            <a:endParaRPr lang="en-US"/>
          </a:p>
        </p:txBody>
      </p:sp>
    </p:spTree>
    <p:extLst>
      <p:ext uri="{BB962C8B-B14F-4D97-AF65-F5344CB8AC3E}">
        <p14:creationId xmlns:p14="http://schemas.microsoft.com/office/powerpoint/2010/main" val="1476873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0746C46-A264-4ED5-856D-210B5C5E3403}" type="datetimeFigureOut">
              <a:rPr lang="en-US" smtClean="0"/>
              <a:t>11/9/2022</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38A499BE-534C-4338-9C93-DF19B145D972}" type="slidenum">
              <a:rPr lang="en-US" smtClean="0"/>
              <a:t>‹#›</a:t>
            </a:fld>
            <a:endParaRPr lang="en-US"/>
          </a:p>
        </p:txBody>
      </p:sp>
    </p:spTree>
    <p:extLst>
      <p:ext uri="{BB962C8B-B14F-4D97-AF65-F5344CB8AC3E}">
        <p14:creationId xmlns:p14="http://schemas.microsoft.com/office/powerpoint/2010/main" val="116803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0746C46-A264-4ED5-856D-210B5C5E3403}" type="datetimeFigureOut">
              <a:rPr lang="en-US" smtClean="0"/>
              <a:t>11/9/2022</a:t>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38A499BE-534C-4338-9C93-DF19B145D972}" type="slidenum">
              <a:rPr lang="en-US" smtClean="0"/>
              <a:t>‹#›</a:t>
            </a:fld>
            <a:endParaRPr lang="en-US"/>
          </a:p>
        </p:txBody>
      </p:sp>
    </p:spTree>
    <p:extLst>
      <p:ext uri="{BB962C8B-B14F-4D97-AF65-F5344CB8AC3E}">
        <p14:creationId xmlns:p14="http://schemas.microsoft.com/office/powerpoint/2010/main" val="3135807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0746C46-A264-4ED5-856D-210B5C5E3403}" type="datetimeFigureOut">
              <a:rPr lang="en-US" smtClean="0"/>
              <a:t>11/9/2022</a:t>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38A499BE-534C-4338-9C93-DF19B145D972}" type="slidenum">
              <a:rPr lang="en-US" smtClean="0"/>
              <a:t>‹#›</a:t>
            </a:fld>
            <a:endParaRPr lang="en-US"/>
          </a:p>
        </p:txBody>
      </p:sp>
    </p:spTree>
    <p:extLst>
      <p:ext uri="{BB962C8B-B14F-4D97-AF65-F5344CB8AC3E}">
        <p14:creationId xmlns:p14="http://schemas.microsoft.com/office/powerpoint/2010/main" val="30424225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3" y="103404"/>
            <a:ext cx="10515600" cy="618744"/>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368420"/>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189"/>
            <a:fld id="{5F981393-320F-4147-9D89-82BD4A33C6D2}" type="datetime1">
              <a:rPr lang="zh-CN" altLang="en-US" smtClean="0">
                <a:solidFill>
                  <a:prstClr val="black">
                    <a:tint val="75000"/>
                  </a:prstClr>
                </a:solidFill>
              </a:rPr>
              <a:pPr defTabSz="457189"/>
              <a:t>2022/11/9</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189"/>
            <a:endParaRPr lang="zh-CN" altLang="en-US" dirty="0">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189"/>
            <a:fld id="{48F63A3B-78C7-47BE-AE5E-E10140E04643}" type="slidenum">
              <a:rPr lang="en-US" smtClean="0">
                <a:solidFill>
                  <a:prstClr val="black">
                    <a:tint val="75000"/>
                  </a:prstClr>
                </a:solidFill>
              </a:rPr>
              <a:pPr defTabSz="457189"/>
              <a:t>‹#›</a:t>
            </a:fld>
            <a:endParaRPr lang="en-US" dirty="0">
              <a:solidFill>
                <a:prstClr val="black">
                  <a:tint val="75000"/>
                </a:prstClr>
              </a:solidFill>
            </a:endParaRPr>
          </a:p>
        </p:txBody>
      </p:sp>
      <p:pic>
        <p:nvPicPr>
          <p:cNvPr id="8" name="图片 7"/>
          <p:cNvPicPr>
            <a:picLocks noChangeAspect="1"/>
          </p:cNvPicPr>
          <p:nvPr userDrawn="1"/>
        </p:nvPicPr>
        <p:blipFill rotWithShape="1">
          <a:blip r:embed="rId5" cstate="email"/>
          <a:srcRect r="416"/>
          <a:stretch>
            <a:fillRect/>
          </a:stretch>
        </p:blipFill>
        <p:spPr>
          <a:xfrm>
            <a:off x="0" y="5547579"/>
            <a:ext cx="12192000" cy="1319949"/>
          </a:xfrm>
          <a:prstGeom prst="rect">
            <a:avLst/>
          </a:prstGeom>
        </p:spPr>
      </p:pic>
      <p:pic>
        <p:nvPicPr>
          <p:cNvPr id="9" name="图片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78738" y="103405"/>
            <a:ext cx="1638108" cy="439357"/>
          </a:xfrm>
          <a:prstGeom prst="rect">
            <a:avLst/>
          </a:prstGeom>
        </p:spPr>
      </p:pic>
      <p:sp>
        <p:nvSpPr>
          <p:cNvPr id="11" name="矩形 10"/>
          <p:cNvSpPr/>
          <p:nvPr userDrawn="1"/>
        </p:nvSpPr>
        <p:spPr>
          <a:xfrm>
            <a:off x="152403" y="419548"/>
            <a:ext cx="202600" cy="20439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zh-CN" altLang="en-US" sz="1800">
              <a:solidFill>
                <a:prstClr val="white"/>
              </a:solidFill>
            </a:endParaRPr>
          </a:p>
        </p:txBody>
      </p:sp>
      <p:sp>
        <p:nvSpPr>
          <p:cNvPr id="12" name="矩形 11"/>
          <p:cNvSpPr/>
          <p:nvPr userDrawn="1"/>
        </p:nvSpPr>
        <p:spPr>
          <a:xfrm>
            <a:off x="152403" y="174913"/>
            <a:ext cx="202600" cy="2043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zh-CN" altLang="en-US" sz="1800">
              <a:solidFill>
                <a:prstClr val="white"/>
              </a:solidFill>
            </a:endParaRPr>
          </a:p>
        </p:txBody>
      </p:sp>
      <p:sp>
        <p:nvSpPr>
          <p:cNvPr id="13" name="矩形 12"/>
          <p:cNvSpPr/>
          <p:nvPr userDrawn="1"/>
        </p:nvSpPr>
        <p:spPr>
          <a:xfrm>
            <a:off x="25105" y="297231"/>
            <a:ext cx="202600" cy="20439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zh-CN" altLang="en-US" sz="1800">
              <a:solidFill>
                <a:prstClr val="white"/>
              </a:solidFill>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75" r:id="rId3"/>
  </p:sldLayoutIdLst>
  <p:hf sldNum="0" hdr="0" ftr="0" dt="0"/>
  <p:txStyles>
    <p:titleStyle>
      <a:lvl1pPr marL="457189" indent="-457189" algn="l" defTabSz="914377" rtl="0" eaLnBrk="1" latinLnBrk="0" hangingPunct="1">
        <a:lnSpc>
          <a:spcPct val="90000"/>
        </a:lnSpc>
        <a:spcBef>
          <a:spcPct val="0"/>
        </a:spcBef>
        <a:buFont typeface="Wingdings" panose="05000000000000000000" pitchFamily="2" charset="2"/>
        <a:buChar char="n"/>
        <a:defRPr sz="3600" b="1" u="sng" kern="1200">
          <a:solidFill>
            <a:srgbClr val="C00000"/>
          </a:solidFill>
          <a:latin typeface="微软雅黑" panose="020B0503020204020204" pitchFamily="34" charset="-122"/>
          <a:ea typeface="微软雅黑" panose="020B0503020204020204" pitchFamily="34" charset="-122"/>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46C46-A264-4ED5-856D-210B5C5E3403}" type="datetimeFigureOut">
              <a:rPr lang="en-US" smtClean="0"/>
              <a:t>11/9/2022</a:t>
            </a:fld>
            <a:endParaRPr 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A499BE-534C-4338-9C93-DF19B145D972}" type="slidenum">
              <a:rPr lang="en-US" smtClean="0"/>
              <a:t>‹#›</a:t>
            </a:fld>
            <a:endParaRPr lang="en-US"/>
          </a:p>
        </p:txBody>
      </p:sp>
    </p:spTree>
    <p:extLst>
      <p:ext uri="{BB962C8B-B14F-4D97-AF65-F5344CB8AC3E}">
        <p14:creationId xmlns:p14="http://schemas.microsoft.com/office/powerpoint/2010/main" val="87455429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ebm"/><Relationship Id="rId1" Type="http://schemas.microsoft.com/office/2007/relationships/media" Target="../media/media1.webm"/><Relationship Id="rId5" Type="http://schemas.openxmlformats.org/officeDocument/2006/relationships/image" Target="../media/image19.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ebm"/><Relationship Id="rId1" Type="http://schemas.microsoft.com/office/2007/relationships/media" Target="../media/media1.webm"/><Relationship Id="rId5" Type="http://schemas.openxmlformats.org/officeDocument/2006/relationships/image" Target="../media/image19.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41.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271.png"/><Relationship Id="rId7" Type="http://schemas.openxmlformats.org/officeDocument/2006/relationships/image" Target="../media/image31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2.png"/><Relationship Id="rId10" Type="http://schemas.openxmlformats.org/officeDocument/2006/relationships/image" Target="../media/image340.png"/><Relationship Id="rId4" Type="http://schemas.openxmlformats.org/officeDocument/2006/relationships/image" Target="../media/image280.png"/><Relationship Id="rId9" Type="http://schemas.openxmlformats.org/officeDocument/2006/relationships/image" Target="../media/image330.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9.xml"/><Relationship Id="rId1" Type="http://schemas.openxmlformats.org/officeDocument/2006/relationships/slideLayout" Target="../slideLayouts/slideLayout4.xml"/><Relationship Id="rId5" Type="http://schemas.openxmlformats.org/officeDocument/2006/relationships/image" Target="../media/image78.png"/><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800.png"/><Relationship Id="rId13" Type="http://schemas.openxmlformats.org/officeDocument/2006/relationships/image" Target="../media/image270.png"/><Relationship Id="rId3" Type="http://schemas.openxmlformats.org/officeDocument/2006/relationships/notesSlide" Target="../notesSlides/notesSlide70.xml"/><Relationship Id="rId21" Type="http://schemas.openxmlformats.org/officeDocument/2006/relationships/image" Target="../media/image310.png"/><Relationship Id="rId7" Type="http://schemas.openxmlformats.org/officeDocument/2006/relationships/image" Target="../media/image291.png"/><Relationship Id="rId12" Type="http://schemas.openxmlformats.org/officeDocument/2006/relationships/image" Target="../media/image260.png"/><Relationship Id="rId2" Type="http://schemas.openxmlformats.org/officeDocument/2006/relationships/slideLayout" Target="../slideLayouts/slideLayout5.xml"/><Relationship Id="rId20" Type="http://schemas.openxmlformats.org/officeDocument/2006/relationships/image" Target="../media/image300.png"/><Relationship Id="rId1" Type="http://schemas.openxmlformats.org/officeDocument/2006/relationships/tags" Target="../tags/tag1.xml"/><Relationship Id="rId6" Type="http://schemas.openxmlformats.org/officeDocument/2006/relationships/image" Target="../media/image1600.png"/><Relationship Id="rId11" Type="http://schemas.openxmlformats.org/officeDocument/2006/relationships/image" Target="../media/image250.png"/><Relationship Id="rId15" Type="http://schemas.microsoft.com/office/2007/relationships/hdphoto" Target="../media/hdphoto1.wdp"/><Relationship Id="rId23" Type="http://schemas.openxmlformats.org/officeDocument/2006/relationships/image" Target="../media/image80.png"/><Relationship Id="rId10" Type="http://schemas.openxmlformats.org/officeDocument/2006/relationships/image" Target="../media/image240.png"/><Relationship Id="rId9" Type="http://schemas.openxmlformats.org/officeDocument/2006/relationships/image" Target="../media/image230.png"/><Relationship Id="rId14" Type="http://schemas.openxmlformats.org/officeDocument/2006/relationships/image" Target="../media/image79.png"/><Relationship Id="rId22" Type="http://schemas.openxmlformats.org/officeDocument/2006/relationships/image" Target="../media/image290.png"/></Relationships>
</file>

<file path=ppt/slides/_rels/slide7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71.xml"/><Relationship Id="rId7" Type="http://schemas.openxmlformats.org/officeDocument/2006/relationships/image" Target="../media/image3400.png"/><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350.png"/><Relationship Id="rId2" Type="http://schemas.microsoft.com/office/2007/relationships/media" Target="../media/media2.webm"/><Relationship Id="rId1" Type="http://schemas.openxmlformats.org/officeDocument/2006/relationships/video" Target="NULL" TargetMode="External"/><Relationship Id="rId6" Type="http://schemas.openxmlformats.org/officeDocument/2006/relationships/image" Target="../media/image342.png"/><Relationship Id="rId5" Type="http://schemas.openxmlformats.org/officeDocument/2006/relationships/image" Target="../media/image81.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 Id="rId6" Type="http://schemas.openxmlformats.org/officeDocument/2006/relationships/image" Target="../media/image82.png"/><Relationship Id="rId5" Type="http://schemas.openxmlformats.org/officeDocument/2006/relationships/image" Target="../media/image341.png"/></Relationships>
</file>

<file path=ppt/slides/_rels/slide74.xml.rels><?xml version="1.0" encoding="UTF-8" standalone="yes"?>
<Relationships xmlns="http://schemas.openxmlformats.org/package/2006/relationships"><Relationship Id="rId8" Type="http://schemas.openxmlformats.org/officeDocument/2006/relationships/image" Target="../media/image401.png"/><Relationship Id="rId3" Type="http://schemas.openxmlformats.org/officeDocument/2006/relationships/notesSlide" Target="../notesSlides/notesSlide74.xml"/><Relationship Id="rId7" Type="http://schemas.openxmlformats.org/officeDocument/2006/relationships/image" Target="../media/image390.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380.png"/></Relationships>
</file>

<file path=ppt/slides/_rels/slide75.xml.rels><?xml version="1.0" encoding="UTF-8" standalone="yes"?>
<Relationships xmlns="http://schemas.openxmlformats.org/package/2006/relationships"><Relationship Id="rId8" Type="http://schemas.openxmlformats.org/officeDocument/2006/relationships/image" Target="../media/image540.png"/><Relationship Id="rId7" Type="http://schemas.openxmlformats.org/officeDocument/2006/relationships/image" Target="../media/image530.png"/><Relationship Id="rId2" Type="http://schemas.openxmlformats.org/officeDocument/2006/relationships/notesSlide" Target="../notesSlides/notesSlide75.xml"/><Relationship Id="rId1" Type="http://schemas.openxmlformats.org/officeDocument/2006/relationships/slideLayout" Target="../slideLayouts/slideLayout5.xml"/><Relationship Id="rId5" Type="http://schemas.openxmlformats.org/officeDocument/2006/relationships/image" Target="../media/image410.png"/><Relationship Id="rId10" Type="http://schemas.openxmlformats.org/officeDocument/2006/relationships/image" Target="../media/image420.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1" Type="http://schemas.openxmlformats.org/officeDocument/2006/relationships/image" Target="../media/image312.png"/><Relationship Id="rId2" Type="http://schemas.openxmlformats.org/officeDocument/2006/relationships/slideLayout" Target="../slideLayouts/slideLayout5.xml"/><Relationship Id="rId20" Type="http://schemas.openxmlformats.org/officeDocument/2006/relationships/image" Target="../media/image301.png"/><Relationship Id="rId1" Type="http://schemas.openxmlformats.org/officeDocument/2006/relationships/tags" Target="../tags/tag4.xml"/><Relationship Id="rId5" Type="http://schemas.microsoft.com/office/2007/relationships/hdphoto" Target="../media/hdphoto1.wdp"/><Relationship Id="rId23" Type="http://schemas.openxmlformats.org/officeDocument/2006/relationships/image" Target="../media/image80.png"/><Relationship Id="rId4" Type="http://schemas.openxmlformats.org/officeDocument/2006/relationships/image" Target="../media/image79.png"/><Relationship Id="rId22" Type="http://schemas.openxmlformats.org/officeDocument/2006/relationships/image" Target="../media/image2900.png"/></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400.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8" Type="http://schemas.openxmlformats.org/officeDocument/2006/relationships/image" Target="../media/image600.png"/><Relationship Id="rId3" Type="http://schemas.openxmlformats.org/officeDocument/2006/relationships/image" Target="../media/image84.png"/><Relationship Id="rId7" Type="http://schemas.openxmlformats.org/officeDocument/2006/relationships/image" Target="../media/image590.png"/><Relationship Id="rId2" Type="http://schemas.openxmlformats.org/officeDocument/2006/relationships/notesSlide" Target="../notesSlides/notesSlide80.xml"/><Relationship Id="rId1" Type="http://schemas.openxmlformats.org/officeDocument/2006/relationships/slideLayout" Target="../slideLayouts/slideLayout5.xml"/><Relationship Id="rId4" Type="http://schemas.openxmlformats.org/officeDocument/2006/relationships/image" Target="../media/image80.png"/><Relationship Id="rId9" Type="http://schemas.openxmlformats.org/officeDocument/2006/relationships/image" Target="../media/image86.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 Id="rId5" Type="http://schemas.openxmlformats.org/officeDocument/2006/relationships/image" Target="../media/image400.png"/></Relationships>
</file>

<file path=ppt/slides/_rels/slide82.xml.rels><?xml version="1.0" encoding="UTF-8" standalone="yes"?>
<Relationships xmlns="http://schemas.openxmlformats.org/package/2006/relationships"><Relationship Id="rId8" Type="http://schemas.openxmlformats.org/officeDocument/2006/relationships/image" Target="../media/image550.png"/><Relationship Id="rId3" Type="http://schemas.microsoft.com/office/2017/06/relationships/model3d" Target="../media/model3d1.glb"/><Relationship Id="rId2" Type="http://schemas.openxmlformats.org/officeDocument/2006/relationships/notesSlide" Target="../notesSlides/notesSlide82.xml"/><Relationship Id="rId1" Type="http://schemas.openxmlformats.org/officeDocument/2006/relationships/slideLayout" Target="../slideLayouts/slideLayout5.xml"/><Relationship Id="rId6" Type="http://schemas.openxmlformats.org/officeDocument/2006/relationships/image" Target="../media/image87.png"/><Relationship Id="rId4" Type="http://schemas.openxmlformats.org/officeDocument/2006/relationships/image" Target="../media/image87.png"/></Relationships>
</file>

<file path=ppt/slides/_rels/slide83.xml.rels><?xml version="1.0" encoding="UTF-8" standalone="yes"?>
<Relationships xmlns="http://schemas.openxmlformats.org/package/2006/relationships"><Relationship Id="rId8" Type="http://schemas.openxmlformats.org/officeDocument/2006/relationships/image" Target="../media/image560.png"/><Relationship Id="rId3" Type="http://schemas.microsoft.com/office/2017/06/relationships/model3d" Target="../media/model3d1.glb"/><Relationship Id="rId2" Type="http://schemas.openxmlformats.org/officeDocument/2006/relationships/notesSlide" Target="../notesSlides/notesSlide83.xml"/><Relationship Id="rId1" Type="http://schemas.openxmlformats.org/officeDocument/2006/relationships/slideLayout" Target="../slideLayouts/slideLayout5.xml"/><Relationship Id="rId6" Type="http://schemas.openxmlformats.org/officeDocument/2006/relationships/image" Target="../media/image87.png"/><Relationship Id="rId4" Type="http://schemas.openxmlformats.org/officeDocument/2006/relationships/image" Target="../media/image87.png"/></Relationships>
</file>

<file path=ppt/slides/_rels/slide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9.xml"/><Relationship Id="rId1" Type="http://schemas.openxmlformats.org/officeDocument/2006/relationships/slideLayout" Target="../slideLayouts/slideLayout5.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2696" y="2565788"/>
            <a:ext cx="9766608" cy="1200329"/>
          </a:xfrm>
          <a:prstGeom prst="rect">
            <a:avLst/>
          </a:prstGeom>
          <a:noFill/>
        </p:spPr>
        <p:txBody>
          <a:bodyPr wrap="square" rtlCol="0">
            <a:spAutoFit/>
          </a:bodyPr>
          <a:lstStyle/>
          <a:p>
            <a:pPr algn="ctr"/>
            <a:r>
              <a:rPr lang="en-US" altLang="zh-CN" sz="7200" b="1" dirty="0">
                <a:solidFill>
                  <a:srgbClr val="C00000"/>
                </a:solidFill>
                <a:latin typeface="Calibri" panose="020F0502020204030204" pitchFamily="34" charset="0"/>
                <a:ea typeface="Microsoft JhengHei" panose="020B0604030504040204" pitchFamily="34" charset="-120"/>
                <a:cs typeface="Calibri" panose="020F0502020204030204" pitchFamily="34" charset="0"/>
              </a:rPr>
              <a:t>Single Photon Imaging</a:t>
            </a:r>
            <a:endParaRPr lang="en-US" sz="7200" b="1" dirty="0">
              <a:solidFill>
                <a:srgbClr val="C00000"/>
              </a:solidFill>
              <a:latin typeface="Calibri" panose="020F0502020204030204" pitchFamily="34" charset="0"/>
              <a:ea typeface="Microsoft JhengHei" panose="020B0604030504040204" pitchFamily="34" charset="-120"/>
              <a:cs typeface="Calibri" panose="020F0502020204030204" pitchFamily="34" charset="0"/>
            </a:endParaRPr>
          </a:p>
        </p:txBody>
      </p:sp>
      <p:sp>
        <p:nvSpPr>
          <p:cNvPr id="5" name="TextBox 4"/>
          <p:cNvSpPr txBox="1"/>
          <p:nvPr/>
        </p:nvSpPr>
        <p:spPr>
          <a:xfrm>
            <a:off x="4200877" y="4491565"/>
            <a:ext cx="3790246" cy="523220"/>
          </a:xfrm>
          <a:prstGeom prst="rect">
            <a:avLst/>
          </a:prstGeom>
          <a:noFill/>
        </p:spPr>
        <p:txBody>
          <a:bodyPr wrap="square" rtlCol="0">
            <a:spAutoFit/>
          </a:bodyPr>
          <a:lstStyle/>
          <a:p>
            <a:pPr algn="ctr"/>
            <a:r>
              <a:rPr lang="en-US" altLang="zh-CN" sz="2800" b="1" dirty="0" err="1">
                <a:latin typeface="Calibri" panose="020F0502020204030204" pitchFamily="34" charset="0"/>
                <a:ea typeface="Microsoft JhengHei" panose="020B0604030504040204" pitchFamily="34" charset="-120"/>
                <a:cs typeface="Calibri" panose="020F0502020204030204" pitchFamily="34" charset="0"/>
              </a:rPr>
              <a:t>Siyuan</a:t>
            </a:r>
            <a:r>
              <a:rPr lang="en-US" altLang="zh-CN" sz="2800" b="1" dirty="0">
                <a:latin typeface="Calibri" panose="020F0502020204030204" pitchFamily="34" charset="0"/>
                <a:ea typeface="Microsoft JhengHei" panose="020B0604030504040204" pitchFamily="34" charset="-120"/>
                <a:cs typeface="Calibri" panose="020F0502020204030204" pitchFamily="34" charset="0"/>
              </a:rPr>
              <a:t> Shen</a:t>
            </a:r>
            <a:endParaRPr lang="en-US" sz="2800" b="1" dirty="0">
              <a:latin typeface="Calibri" panose="020F0502020204030204" pitchFamily="34" charset="0"/>
              <a:ea typeface="Microsoft JhengHei" panose="020B0604030504040204" pitchFamily="34" charset="-120"/>
              <a:cs typeface="Calibri" panose="020F0502020204030204" pitchFamily="34" charset="0"/>
            </a:endParaRPr>
          </a:p>
        </p:txBody>
      </p:sp>
    </p:spTree>
    <p:extLst>
      <p:ext uri="{BB962C8B-B14F-4D97-AF65-F5344CB8AC3E}">
        <p14:creationId xmlns:p14="http://schemas.microsoft.com/office/powerpoint/2010/main" val="4250647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What can we see</a:t>
            </a:r>
            <a:endParaRPr lang="zh-CN" altLang="en-US"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A33ABB48-B1F1-EE1B-AC5B-8647180538A4}"/>
              </a:ext>
            </a:extLst>
          </p:cNvPr>
          <p:cNvPicPr>
            <a:picLocks noChangeAspect="1"/>
          </p:cNvPicPr>
          <p:nvPr/>
        </p:nvPicPr>
        <p:blipFill rotWithShape="1">
          <a:blip r:embed="rId3"/>
          <a:srcRect r="47971"/>
          <a:stretch/>
        </p:blipFill>
        <p:spPr>
          <a:xfrm>
            <a:off x="583458" y="1287117"/>
            <a:ext cx="10509846" cy="2057394"/>
          </a:xfrm>
          <a:prstGeom prst="rect">
            <a:avLst/>
          </a:prstGeom>
        </p:spPr>
      </p:pic>
      <p:pic>
        <p:nvPicPr>
          <p:cNvPr id="8" name="图片 7">
            <a:extLst>
              <a:ext uri="{FF2B5EF4-FFF2-40B4-BE49-F238E27FC236}">
                <a16:creationId xmlns:a16="http://schemas.microsoft.com/office/drawing/2014/main" id="{5D2C170E-9F47-CD56-931D-2F650BB054F8}"/>
              </a:ext>
            </a:extLst>
          </p:cNvPr>
          <p:cNvPicPr>
            <a:picLocks noChangeAspect="1"/>
          </p:cNvPicPr>
          <p:nvPr/>
        </p:nvPicPr>
        <p:blipFill rotWithShape="1">
          <a:blip r:embed="rId3"/>
          <a:srcRect l="52029" b="-12244"/>
          <a:stretch/>
        </p:blipFill>
        <p:spPr>
          <a:xfrm>
            <a:off x="1427967" y="3429000"/>
            <a:ext cx="9790776" cy="2333314"/>
          </a:xfrm>
          <a:prstGeom prst="rect">
            <a:avLst/>
          </a:prstGeom>
        </p:spPr>
      </p:pic>
    </p:spTree>
    <p:extLst>
      <p:ext uri="{BB962C8B-B14F-4D97-AF65-F5344CB8AC3E}">
        <p14:creationId xmlns:p14="http://schemas.microsoft.com/office/powerpoint/2010/main" val="1637058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What can we see</a:t>
            </a:r>
            <a:endParaRPr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1645B859-82D0-449F-0566-DC6A206A1A2A}"/>
              </a:ext>
            </a:extLst>
          </p:cNvPr>
          <p:cNvPicPr>
            <a:picLocks noChangeAspect="1"/>
          </p:cNvPicPr>
          <p:nvPr/>
        </p:nvPicPr>
        <p:blipFill>
          <a:blip r:embed="rId3"/>
          <a:stretch>
            <a:fillRect/>
          </a:stretch>
        </p:blipFill>
        <p:spPr>
          <a:xfrm>
            <a:off x="1127879" y="1472234"/>
            <a:ext cx="10505325" cy="4089322"/>
          </a:xfrm>
          <a:prstGeom prst="rect">
            <a:avLst/>
          </a:prstGeom>
        </p:spPr>
      </p:pic>
    </p:spTree>
    <p:extLst>
      <p:ext uri="{BB962C8B-B14F-4D97-AF65-F5344CB8AC3E}">
        <p14:creationId xmlns:p14="http://schemas.microsoft.com/office/powerpoint/2010/main" val="1206999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What’s abnormal</a:t>
            </a:r>
            <a:endParaRPr lang="zh-CN" altLang="en-US"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C798BE5B-8BCE-EFC5-E026-03D48A4417B8}"/>
              </a:ext>
            </a:extLst>
          </p:cNvPr>
          <p:cNvPicPr>
            <a:picLocks noChangeAspect="1"/>
          </p:cNvPicPr>
          <p:nvPr/>
        </p:nvPicPr>
        <p:blipFill>
          <a:blip r:embed="rId3"/>
          <a:stretch>
            <a:fillRect/>
          </a:stretch>
        </p:blipFill>
        <p:spPr>
          <a:xfrm>
            <a:off x="1833430" y="900228"/>
            <a:ext cx="8525139" cy="5057543"/>
          </a:xfrm>
          <a:prstGeom prst="rect">
            <a:avLst/>
          </a:prstGeom>
        </p:spPr>
      </p:pic>
    </p:spTree>
    <p:extLst>
      <p:ext uri="{BB962C8B-B14F-4D97-AF65-F5344CB8AC3E}">
        <p14:creationId xmlns:p14="http://schemas.microsoft.com/office/powerpoint/2010/main" val="3246182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What’s abnormal</a:t>
            </a:r>
            <a:endParaRPr lang="zh-CN" altLang="en-US"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C798BE5B-8BCE-EFC5-E026-03D48A4417B8}"/>
              </a:ext>
            </a:extLst>
          </p:cNvPr>
          <p:cNvPicPr>
            <a:picLocks noChangeAspect="1"/>
          </p:cNvPicPr>
          <p:nvPr/>
        </p:nvPicPr>
        <p:blipFill>
          <a:blip r:embed="rId3"/>
          <a:stretch>
            <a:fillRect/>
          </a:stretch>
        </p:blipFill>
        <p:spPr>
          <a:xfrm>
            <a:off x="1833430" y="900228"/>
            <a:ext cx="8525139" cy="5057543"/>
          </a:xfrm>
          <a:prstGeom prst="rect">
            <a:avLst/>
          </a:prstGeom>
        </p:spPr>
      </p:pic>
      <p:sp>
        <p:nvSpPr>
          <p:cNvPr id="3" name="矩形 2">
            <a:extLst>
              <a:ext uri="{FF2B5EF4-FFF2-40B4-BE49-F238E27FC236}">
                <a16:creationId xmlns:a16="http://schemas.microsoft.com/office/drawing/2014/main" id="{1EBAAEAA-603F-262F-8FA6-53B714ADB466}"/>
              </a:ext>
            </a:extLst>
          </p:cNvPr>
          <p:cNvSpPr/>
          <p:nvPr/>
        </p:nvSpPr>
        <p:spPr>
          <a:xfrm>
            <a:off x="5447781" y="1963871"/>
            <a:ext cx="1841326" cy="231731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F2267FB9-62C2-F8FE-CD7C-8054EF892971}"/>
              </a:ext>
            </a:extLst>
          </p:cNvPr>
          <p:cNvSpPr/>
          <p:nvPr/>
        </p:nvSpPr>
        <p:spPr>
          <a:xfrm>
            <a:off x="7478038" y="4045907"/>
            <a:ext cx="2705621" cy="1703540"/>
          </a:xfrm>
          <a:prstGeom prst="rect">
            <a:avLst/>
          </a:prstGeom>
          <a:noFill/>
          <a:ln w="762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41306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Time Unwarping</a:t>
            </a:r>
            <a:endParaRPr lang="zh-CN" altLang="en-US"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076B17D8-769D-B74E-41C2-0DBF7A3C9D93}"/>
              </a:ext>
            </a:extLst>
          </p:cNvPr>
          <p:cNvPicPr>
            <a:picLocks noChangeAspect="1"/>
          </p:cNvPicPr>
          <p:nvPr/>
        </p:nvPicPr>
        <p:blipFill>
          <a:blip r:embed="rId3"/>
          <a:stretch>
            <a:fillRect/>
          </a:stretch>
        </p:blipFill>
        <p:spPr>
          <a:xfrm>
            <a:off x="1475138" y="1385915"/>
            <a:ext cx="8794148" cy="4086170"/>
          </a:xfrm>
          <a:prstGeom prst="rect">
            <a:avLst/>
          </a:prstGeom>
        </p:spPr>
      </p:pic>
    </p:spTree>
    <p:extLst>
      <p:ext uri="{BB962C8B-B14F-4D97-AF65-F5344CB8AC3E}">
        <p14:creationId xmlns:p14="http://schemas.microsoft.com/office/powerpoint/2010/main" val="1488655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Time-</a:t>
            </a:r>
            <a:r>
              <a:rPr lang="en-US" altLang="zh-CN" dirty="0" err="1">
                <a:latin typeface="Arial" panose="020B0604020202020204" pitchFamily="34" charset="0"/>
                <a:cs typeface="Arial" panose="020B0604020202020204" pitchFamily="34" charset="0"/>
              </a:rPr>
              <a:t>Unwarped</a:t>
            </a:r>
            <a:r>
              <a:rPr lang="en-US" altLang="zh-CN" dirty="0">
                <a:latin typeface="Arial" panose="020B0604020202020204" pitchFamily="34" charset="0"/>
                <a:cs typeface="Arial" panose="020B0604020202020204" pitchFamily="34" charset="0"/>
              </a:rPr>
              <a:t> Image</a:t>
            </a:r>
            <a:endParaRPr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2FFD2E66-0BAE-FC31-8861-5A5DA1935FD3}"/>
              </a:ext>
            </a:extLst>
          </p:cNvPr>
          <p:cNvPicPr>
            <a:picLocks noChangeAspect="1"/>
          </p:cNvPicPr>
          <p:nvPr/>
        </p:nvPicPr>
        <p:blipFill>
          <a:blip r:embed="rId3"/>
          <a:stretch>
            <a:fillRect/>
          </a:stretch>
        </p:blipFill>
        <p:spPr>
          <a:xfrm>
            <a:off x="1776161" y="988171"/>
            <a:ext cx="8594597" cy="4974218"/>
          </a:xfrm>
          <a:prstGeom prst="rect">
            <a:avLst/>
          </a:prstGeom>
        </p:spPr>
      </p:pic>
      <p:sp>
        <p:nvSpPr>
          <p:cNvPr id="5" name="矩形 4">
            <a:extLst>
              <a:ext uri="{FF2B5EF4-FFF2-40B4-BE49-F238E27FC236}">
                <a16:creationId xmlns:a16="http://schemas.microsoft.com/office/drawing/2014/main" id="{6DDB541F-5186-9203-CCDA-203145EA4CFA}"/>
              </a:ext>
            </a:extLst>
          </p:cNvPr>
          <p:cNvSpPr/>
          <p:nvPr/>
        </p:nvSpPr>
        <p:spPr>
          <a:xfrm>
            <a:off x="5447781" y="1963871"/>
            <a:ext cx="1841326" cy="231731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F935D26-BED6-B99E-8627-67756C096A38}"/>
              </a:ext>
            </a:extLst>
          </p:cNvPr>
          <p:cNvSpPr/>
          <p:nvPr/>
        </p:nvSpPr>
        <p:spPr>
          <a:xfrm>
            <a:off x="7478038" y="4045907"/>
            <a:ext cx="2705621" cy="1703540"/>
          </a:xfrm>
          <a:prstGeom prst="rect">
            <a:avLst/>
          </a:prstGeom>
          <a:noFill/>
          <a:ln w="762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8540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More results</a:t>
            </a:r>
            <a:endParaRPr lang="zh-CN" altLang="en-US" dirty="0">
              <a:latin typeface="Arial" panose="020B0604020202020204" pitchFamily="34" charset="0"/>
              <a:cs typeface="Arial" panose="020B0604020202020204" pitchFamily="34" charset="0"/>
            </a:endParaRPr>
          </a:p>
        </p:txBody>
      </p:sp>
      <p:pic>
        <p:nvPicPr>
          <p:cNvPr id="9" name="图片 8">
            <a:extLst>
              <a:ext uri="{FF2B5EF4-FFF2-40B4-BE49-F238E27FC236}">
                <a16:creationId xmlns:a16="http://schemas.microsoft.com/office/drawing/2014/main" id="{4DD2DE34-A0A3-69FB-4F05-2875F9181C5A}"/>
              </a:ext>
            </a:extLst>
          </p:cNvPr>
          <p:cNvPicPr>
            <a:picLocks noChangeAspect="1"/>
          </p:cNvPicPr>
          <p:nvPr/>
        </p:nvPicPr>
        <p:blipFill>
          <a:blip r:embed="rId3"/>
          <a:stretch>
            <a:fillRect/>
          </a:stretch>
        </p:blipFill>
        <p:spPr>
          <a:xfrm>
            <a:off x="1262489" y="772252"/>
            <a:ext cx="9910727" cy="5445776"/>
          </a:xfrm>
          <a:prstGeom prst="rect">
            <a:avLst/>
          </a:prstGeom>
        </p:spPr>
      </p:pic>
    </p:spTree>
    <p:extLst>
      <p:ext uri="{BB962C8B-B14F-4D97-AF65-F5344CB8AC3E}">
        <p14:creationId xmlns:p14="http://schemas.microsoft.com/office/powerpoint/2010/main" val="453719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Streak camera</a:t>
            </a:r>
            <a:endParaRPr lang="zh-CN" altLang="en-US"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24EB1368-DECA-40F1-BFCE-9DBA2E56A879}"/>
              </a:ext>
            </a:extLst>
          </p:cNvPr>
          <p:cNvPicPr>
            <a:picLocks noChangeAspect="1"/>
          </p:cNvPicPr>
          <p:nvPr/>
        </p:nvPicPr>
        <p:blipFill rotWithShape="1">
          <a:blip r:embed="rId3"/>
          <a:srcRect l="47623" t="-1018"/>
          <a:stretch/>
        </p:blipFill>
        <p:spPr>
          <a:xfrm>
            <a:off x="1347915" y="1422401"/>
            <a:ext cx="4849685" cy="3302564"/>
          </a:xfrm>
          <a:prstGeom prst="rect">
            <a:avLst/>
          </a:prstGeom>
        </p:spPr>
      </p:pic>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D1543DE8-9D09-49C8-AFF3-422A6B150011}"/>
                  </a:ext>
                </a:extLst>
              </p:cNvPr>
              <p:cNvSpPr/>
              <p:nvPr/>
            </p:nvSpPr>
            <p:spPr>
              <a:xfrm>
                <a:off x="6497992" y="2580466"/>
                <a:ext cx="5950796" cy="1697068"/>
              </a:xfrm>
              <a:prstGeom prst="rect">
                <a:avLst/>
              </a:prstGeom>
            </p:spPr>
            <p:txBody>
              <a:bodyPr wrap="square">
                <a:spAutoFit/>
              </a:bodyPr>
              <a:lstStyle/>
              <a:p>
                <a:pPr>
                  <a:lnSpc>
                    <a:spcPct val="150000"/>
                  </a:lnSpc>
                </a:pPr>
                <a:r>
                  <a:rPr lang="en-US" altLang="zh-CN" sz="2400" b="1" dirty="0">
                    <a:solidFill>
                      <a:srgbClr val="000000"/>
                    </a:solidFill>
                    <a:latin typeface="Calibri" panose="020F0502020204030204" pitchFamily="34" charset="0"/>
                    <a:cs typeface="Calibri" panose="020F0502020204030204" pitchFamily="34" charset="0"/>
                  </a:rPr>
                  <a:t>1) Time resolution:</a:t>
                </a:r>
                <a14:m>
                  <m:oMath xmlns:m="http://schemas.openxmlformats.org/officeDocument/2006/math">
                    <m:r>
                      <a:rPr lang="en-US" altLang="zh-CN" sz="2400" b="1" i="1" smtClean="0">
                        <a:solidFill>
                          <a:srgbClr val="000000"/>
                        </a:solidFill>
                        <a:latin typeface="Cambria Math" panose="02040503050406030204" pitchFamily="18" charset="0"/>
                        <a:cs typeface="Calibri" panose="020F0502020204030204" pitchFamily="34" charset="0"/>
                      </a:rPr>
                      <m:t>𝟏𝟖𝟎</m:t>
                    </m:r>
                  </m:oMath>
                </a14:m>
                <a:r>
                  <a:rPr lang="en-US" altLang="zh-CN" sz="2400" b="1" dirty="0">
                    <a:solidFill>
                      <a:srgbClr val="000000"/>
                    </a:solidFill>
                    <a:latin typeface="Calibri" panose="020F0502020204030204" pitchFamily="34" charset="0"/>
                    <a:cs typeface="Calibri" panose="020F0502020204030204" pitchFamily="34" charset="0"/>
                  </a:rPr>
                  <a:t> femtoseconds</a:t>
                </a:r>
              </a:p>
              <a:p>
                <a:pPr>
                  <a:lnSpc>
                    <a:spcPct val="150000"/>
                  </a:lnSpc>
                </a:pPr>
                <a:r>
                  <a:rPr lang="en-US" altLang="zh-CN" sz="2400" b="1" dirty="0">
                    <a:solidFill>
                      <a:srgbClr val="000000"/>
                    </a:solidFill>
                    <a:latin typeface="Calibri" panose="020F0502020204030204" pitchFamily="34" charset="0"/>
                    <a:cs typeface="Calibri" panose="020F0502020204030204" pitchFamily="34" charset="0"/>
                  </a:rPr>
                  <a:t>2) 1.5 trillion frames per second</a:t>
                </a:r>
              </a:p>
              <a:p>
                <a:pPr>
                  <a:lnSpc>
                    <a:spcPct val="150000"/>
                  </a:lnSpc>
                </a:pPr>
                <a:r>
                  <a:rPr lang="en-US" altLang="zh-CN" sz="2400" b="1" i="0" dirty="0">
                    <a:solidFill>
                      <a:srgbClr val="000000"/>
                    </a:solidFill>
                    <a:effectLst/>
                    <a:latin typeface="Calibri" panose="020F0502020204030204" pitchFamily="34" charset="0"/>
                    <a:cs typeface="Calibri" panose="020F0502020204030204" pitchFamily="34" charset="0"/>
                  </a:rPr>
                  <a:t>3) expensive: x00000 dollar</a:t>
                </a:r>
              </a:p>
            </p:txBody>
          </p:sp>
        </mc:Choice>
        <mc:Fallback xmlns="">
          <p:sp>
            <p:nvSpPr>
              <p:cNvPr id="11" name="矩形 10">
                <a:extLst>
                  <a:ext uri="{FF2B5EF4-FFF2-40B4-BE49-F238E27FC236}">
                    <a16:creationId xmlns:a16="http://schemas.microsoft.com/office/drawing/2014/main" id="{D1543DE8-9D09-49C8-AFF3-422A6B150011}"/>
                  </a:ext>
                </a:extLst>
              </p:cNvPr>
              <p:cNvSpPr>
                <a:spLocks noRot="1" noChangeAspect="1" noMove="1" noResize="1" noEditPoints="1" noAdjustHandles="1" noChangeArrowheads="1" noChangeShapeType="1" noTextEdit="1"/>
              </p:cNvSpPr>
              <p:nvPr/>
            </p:nvSpPr>
            <p:spPr>
              <a:xfrm>
                <a:off x="6497992" y="2580466"/>
                <a:ext cx="5950796" cy="1697068"/>
              </a:xfrm>
              <a:prstGeom prst="rect">
                <a:avLst/>
              </a:prstGeom>
              <a:blipFill>
                <a:blip r:embed="rId4"/>
                <a:stretch>
                  <a:fillRect l="-1639" b="-71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7153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Here comes NLOS</a:t>
            </a:r>
            <a:endParaRPr lang="zh-CN" altLang="en-US" dirty="0">
              <a:latin typeface="Arial" panose="020B0604020202020204" pitchFamily="34" charset="0"/>
              <a:cs typeface="Arial" panose="020B0604020202020204" pitchFamily="34" charset="0"/>
            </a:endParaRPr>
          </a:p>
        </p:txBody>
      </p:sp>
      <p:pic>
        <p:nvPicPr>
          <p:cNvPr id="5" name="e">
            <a:hlinkClick r:id="" action="ppaction://media"/>
            <a:extLst>
              <a:ext uri="{FF2B5EF4-FFF2-40B4-BE49-F238E27FC236}">
                <a16:creationId xmlns:a16="http://schemas.microsoft.com/office/drawing/2014/main" id="{60C6038B-6C73-4A52-92AE-FFCCF00F8C2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82146" y="1339957"/>
            <a:ext cx="7427708" cy="4178086"/>
          </a:xfrm>
          <a:prstGeom prst="rect">
            <a:avLst/>
          </a:prstGeom>
        </p:spPr>
      </p:pic>
    </p:spTree>
    <p:extLst>
      <p:ext uri="{BB962C8B-B14F-4D97-AF65-F5344CB8AC3E}">
        <p14:creationId xmlns:p14="http://schemas.microsoft.com/office/powerpoint/2010/main" val="414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The first NLOS</a:t>
            </a:r>
            <a:endParaRPr lang="zh-CN" altLang="en-US" dirty="0">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262FE6EC-B1FF-495B-A874-67B9831FCFD6}"/>
              </a:ext>
            </a:extLst>
          </p:cNvPr>
          <p:cNvSpPr/>
          <p:nvPr/>
        </p:nvSpPr>
        <p:spPr>
          <a:xfrm>
            <a:off x="1981200" y="5744505"/>
            <a:ext cx="8864600" cy="584775"/>
          </a:xfrm>
          <a:prstGeom prst="rect">
            <a:avLst/>
          </a:prstGeom>
        </p:spPr>
        <p:txBody>
          <a:bodyPr wrap="square">
            <a:spAutoFit/>
          </a:bodyPr>
          <a:lstStyle/>
          <a:p>
            <a:r>
              <a:rPr lang="en-US" altLang="zh-CN" sz="1600" dirty="0">
                <a:solidFill>
                  <a:srgbClr val="222222"/>
                </a:solidFill>
                <a:latin typeface="Arial" panose="020B0604020202020204" pitchFamily="34" charset="0"/>
              </a:rPr>
              <a:t>[2] </a:t>
            </a:r>
            <a:r>
              <a:rPr lang="en-US" altLang="zh-CN" sz="1600" dirty="0" err="1">
                <a:solidFill>
                  <a:srgbClr val="222222"/>
                </a:solidFill>
                <a:latin typeface="Arial" panose="020B0604020202020204" pitchFamily="34" charset="0"/>
              </a:rPr>
              <a:t>Velten</a:t>
            </a:r>
            <a:r>
              <a:rPr lang="en-US" altLang="zh-CN" sz="1600" dirty="0">
                <a:solidFill>
                  <a:srgbClr val="222222"/>
                </a:solidFill>
                <a:latin typeface="Arial" panose="020B0604020202020204" pitchFamily="34" charset="0"/>
              </a:rPr>
              <a:t>, Andreas, et al. "Recovering three-dimensional shape around a corner using ultrafast time-of-flight imaging." </a:t>
            </a:r>
            <a:r>
              <a:rPr lang="en-US" altLang="zh-CN" sz="1600" i="1" dirty="0">
                <a:solidFill>
                  <a:srgbClr val="222222"/>
                </a:solidFill>
                <a:latin typeface="Arial" panose="020B0604020202020204" pitchFamily="34" charset="0"/>
              </a:rPr>
              <a:t>Nature communications</a:t>
            </a:r>
            <a:r>
              <a:rPr lang="en-US" altLang="zh-CN" sz="1600" dirty="0">
                <a:solidFill>
                  <a:srgbClr val="222222"/>
                </a:solidFill>
                <a:latin typeface="Arial" panose="020B0604020202020204" pitchFamily="34" charset="0"/>
              </a:rPr>
              <a:t> 3.1 (2012): 1-8.</a:t>
            </a:r>
            <a:endParaRPr lang="zh-CN" altLang="en-US" sz="1600" dirty="0"/>
          </a:p>
        </p:txBody>
      </p:sp>
      <p:pic>
        <p:nvPicPr>
          <p:cNvPr id="7" name="图片 6">
            <a:extLst>
              <a:ext uri="{FF2B5EF4-FFF2-40B4-BE49-F238E27FC236}">
                <a16:creationId xmlns:a16="http://schemas.microsoft.com/office/drawing/2014/main" id="{94FD392D-F815-432C-8DFD-DF89BC875B34}"/>
              </a:ext>
            </a:extLst>
          </p:cNvPr>
          <p:cNvPicPr>
            <a:picLocks noChangeAspect="1"/>
          </p:cNvPicPr>
          <p:nvPr/>
        </p:nvPicPr>
        <p:blipFill>
          <a:blip r:embed="rId3"/>
          <a:stretch>
            <a:fillRect/>
          </a:stretch>
        </p:blipFill>
        <p:spPr>
          <a:xfrm>
            <a:off x="2424433" y="705745"/>
            <a:ext cx="7343134" cy="5021194"/>
          </a:xfrm>
          <a:prstGeom prst="rect">
            <a:avLst/>
          </a:prstGeom>
        </p:spPr>
      </p:pic>
      <p:pic>
        <p:nvPicPr>
          <p:cNvPr id="3" name="图片 2">
            <a:extLst>
              <a:ext uri="{FF2B5EF4-FFF2-40B4-BE49-F238E27FC236}">
                <a16:creationId xmlns:a16="http://schemas.microsoft.com/office/drawing/2014/main" id="{65314E33-FA08-4FF6-8576-9556701B3E72}"/>
              </a:ext>
            </a:extLst>
          </p:cNvPr>
          <p:cNvPicPr>
            <a:picLocks noChangeAspect="1"/>
          </p:cNvPicPr>
          <p:nvPr/>
        </p:nvPicPr>
        <p:blipFill>
          <a:blip r:embed="rId4"/>
          <a:stretch>
            <a:fillRect/>
          </a:stretch>
        </p:blipFill>
        <p:spPr>
          <a:xfrm>
            <a:off x="8602804" y="4178298"/>
            <a:ext cx="2065199" cy="1158340"/>
          </a:xfrm>
          <a:prstGeom prst="rect">
            <a:avLst/>
          </a:prstGeom>
        </p:spPr>
      </p:pic>
      <p:sp>
        <p:nvSpPr>
          <p:cNvPr id="4" name="文本框 3">
            <a:extLst>
              <a:ext uri="{FF2B5EF4-FFF2-40B4-BE49-F238E27FC236}">
                <a16:creationId xmlns:a16="http://schemas.microsoft.com/office/drawing/2014/main" id="{9D769E90-E1C4-4EC9-B021-DD5B64BB0188}"/>
              </a:ext>
            </a:extLst>
          </p:cNvPr>
          <p:cNvSpPr txBox="1"/>
          <p:nvPr/>
        </p:nvSpPr>
        <p:spPr>
          <a:xfrm>
            <a:off x="8566030" y="3906475"/>
            <a:ext cx="534838" cy="369332"/>
          </a:xfrm>
          <a:prstGeom prst="rect">
            <a:avLst/>
          </a:prstGeom>
          <a:noFill/>
        </p:spPr>
        <p:txBody>
          <a:bodyPr wrap="square" rtlCol="0">
            <a:spAutoFit/>
          </a:bodyPr>
          <a:lstStyle/>
          <a:p>
            <a:r>
              <a:rPr lang="en-US" altLang="zh-CN" b="1" dirty="0"/>
              <a:t>d</a:t>
            </a:r>
            <a:endParaRPr lang="zh-CN" altLang="en-US" b="1" dirty="0"/>
          </a:p>
        </p:txBody>
      </p:sp>
    </p:spTree>
    <p:extLst>
      <p:ext uri="{BB962C8B-B14F-4D97-AF65-F5344CB8AC3E}">
        <p14:creationId xmlns:p14="http://schemas.microsoft.com/office/powerpoint/2010/main" val="3406451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Calibri" panose="020F0502020204030204" pitchFamily="34" charset="0"/>
                <a:cs typeface="Calibri" panose="020F0502020204030204" pitchFamily="34" charset="0"/>
              </a:rPr>
              <a:t>What </a:t>
            </a:r>
            <a:r>
              <a:rPr lang="en-US" altLang="zh-CN" dirty="0" err="1">
                <a:latin typeface="Calibri" panose="020F0502020204030204" pitchFamily="34" charset="0"/>
                <a:cs typeface="Calibri" panose="020F0502020204030204" pitchFamily="34" charset="0"/>
              </a:rPr>
              <a:t>CVers</a:t>
            </a:r>
            <a:r>
              <a:rPr lang="en-US" altLang="zh-CN" dirty="0">
                <a:latin typeface="Calibri" panose="020F0502020204030204" pitchFamily="34" charset="0"/>
                <a:cs typeface="Calibri" panose="020F0502020204030204" pitchFamily="34" charset="0"/>
              </a:rPr>
              <a:t> are used to</a:t>
            </a:r>
            <a:endParaRPr lang="zh-CN" altLang="en-US" dirty="0">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A5E80101-C6B2-419E-ABC5-60E036CCD8DB}"/>
              </a:ext>
            </a:extLst>
          </p:cNvPr>
          <p:cNvSpPr txBox="1"/>
          <p:nvPr/>
        </p:nvSpPr>
        <p:spPr>
          <a:xfrm>
            <a:off x="4104546" y="5177270"/>
            <a:ext cx="3982906" cy="589072"/>
          </a:xfrm>
          <a:prstGeom prst="rect">
            <a:avLst/>
          </a:prstGeom>
          <a:noFill/>
        </p:spPr>
        <p:txBody>
          <a:bodyPr wrap="square" rtlCol="0">
            <a:spAutoFit/>
          </a:bodyPr>
          <a:lstStyle/>
          <a:p>
            <a:pPr algn="ctr">
              <a:lnSpc>
                <a:spcPct val="150000"/>
              </a:lnSpc>
            </a:pPr>
            <a:r>
              <a:rPr lang="en-US" altLang="zh-CN" sz="2400" b="1" dirty="0">
                <a:latin typeface="Calibri" panose="020F0502020204030204" pitchFamily="34" charset="0"/>
                <a:cs typeface="Calibri" panose="020F0502020204030204" pitchFamily="34" charset="0"/>
              </a:rPr>
              <a:t>Camera</a:t>
            </a:r>
          </a:p>
        </p:txBody>
      </p:sp>
      <p:pic>
        <p:nvPicPr>
          <p:cNvPr id="3" name="Picture 2" descr="全球最熱賣10款「微單眼相機」優缺點大比較！（2020年最新版）">
            <a:extLst>
              <a:ext uri="{FF2B5EF4-FFF2-40B4-BE49-F238E27FC236}">
                <a16:creationId xmlns:a16="http://schemas.microsoft.com/office/drawing/2014/main" id="{3B43AC27-1ECB-3D43-5B70-F29F6279D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4546" y="1212066"/>
            <a:ext cx="3982906" cy="3965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88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Why NLOS difficult</a:t>
            </a:r>
            <a:endParaRPr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C8E5C73-C9B4-4416-A331-725C4BAE598C}"/>
                  </a:ext>
                </a:extLst>
              </p:cNvPr>
              <p:cNvSpPr txBox="1"/>
              <p:nvPr/>
            </p:nvSpPr>
            <p:spPr>
              <a:xfrm>
                <a:off x="1063888" y="2079361"/>
                <a:ext cx="3324756"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8000" i="1" smtClean="0">
                          <a:latin typeface="Cambria Math" panose="02040503050406030204" pitchFamily="18" charset="0"/>
                        </a:rPr>
                        <m:t>𝜏</m:t>
                      </m:r>
                      <m:r>
                        <a:rPr lang="en-US" altLang="zh-CN" sz="8000" b="0" i="1" smtClean="0">
                          <a:latin typeface="Cambria Math" panose="02040503050406030204" pitchFamily="18" charset="0"/>
                        </a:rPr>
                        <m:t>=</m:t>
                      </m:r>
                      <m:r>
                        <a:rPr lang="en-US" altLang="zh-CN" sz="8000" b="0" i="1" smtClean="0">
                          <a:latin typeface="Cambria Math" panose="02040503050406030204" pitchFamily="18" charset="0"/>
                        </a:rPr>
                        <m:t>𝐴</m:t>
                      </m:r>
                      <m:r>
                        <a:rPr lang="zh-CN" altLang="en-US" sz="8000" b="0" i="1" smtClean="0">
                          <a:latin typeface="Cambria Math" panose="02040503050406030204" pitchFamily="18" charset="0"/>
                        </a:rPr>
                        <m:t>𝜌</m:t>
                      </m:r>
                    </m:oMath>
                  </m:oMathPara>
                </a14:m>
                <a:endParaRPr lang="zh-CN" altLang="en-US" sz="8000" dirty="0"/>
              </a:p>
            </p:txBody>
          </p:sp>
        </mc:Choice>
        <mc:Fallback xmlns="">
          <p:sp>
            <p:nvSpPr>
              <p:cNvPr id="4" name="文本框 3">
                <a:extLst>
                  <a:ext uri="{FF2B5EF4-FFF2-40B4-BE49-F238E27FC236}">
                    <a16:creationId xmlns:a16="http://schemas.microsoft.com/office/drawing/2014/main" id="{4C8E5C73-C9B4-4416-A331-725C4BAE598C}"/>
                  </a:ext>
                </a:extLst>
              </p:cNvPr>
              <p:cNvSpPr txBox="1">
                <a:spLocks noRot="1" noChangeAspect="1" noMove="1" noResize="1" noEditPoints="1" noAdjustHandles="1" noChangeArrowheads="1" noChangeShapeType="1" noTextEdit="1"/>
              </p:cNvSpPr>
              <p:nvPr/>
            </p:nvSpPr>
            <p:spPr>
              <a:xfrm>
                <a:off x="1063888" y="2079361"/>
                <a:ext cx="3324756" cy="1231106"/>
              </a:xfrm>
              <a:prstGeom prst="rect">
                <a:avLst/>
              </a:prstGeom>
              <a:blipFill>
                <a:blip r:embed="rId3"/>
                <a:stretch>
                  <a:fillRect/>
                </a:stretch>
              </a:blipFill>
            </p:spPr>
            <p:txBody>
              <a:bodyPr/>
              <a:lstStyle/>
              <a:p>
                <a:r>
                  <a:rPr lang="zh-CN" altLang="en-US">
                    <a:noFill/>
                  </a:rPr>
                  <a:t> </a:t>
                </a:r>
              </a:p>
            </p:txBody>
          </p:sp>
        </mc:Fallback>
      </mc:AlternateContent>
      <p:sp>
        <p:nvSpPr>
          <p:cNvPr id="7" name="箭头: 右 6">
            <a:extLst>
              <a:ext uri="{FF2B5EF4-FFF2-40B4-BE49-F238E27FC236}">
                <a16:creationId xmlns:a16="http://schemas.microsoft.com/office/drawing/2014/main" id="{0EFF6961-6C71-4B12-B12D-C6AF6B8A69D2}"/>
              </a:ext>
            </a:extLst>
          </p:cNvPr>
          <p:cNvSpPr/>
          <p:nvPr/>
        </p:nvSpPr>
        <p:spPr>
          <a:xfrm rot="16200000">
            <a:off x="1080725" y="3460983"/>
            <a:ext cx="694267" cy="2069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E6606786-C24D-40D8-B6D7-C3E48CD00DD7}"/>
              </a:ext>
            </a:extLst>
          </p:cNvPr>
          <p:cNvSpPr txBox="1"/>
          <p:nvPr/>
        </p:nvSpPr>
        <p:spPr>
          <a:xfrm>
            <a:off x="202077" y="3895526"/>
            <a:ext cx="2658533"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measurements</a:t>
            </a:r>
            <a:endParaRPr lang="zh-CN" altLang="en-US" sz="28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2B92D34-8F9E-47DF-B6B0-8BA70DC5978C}"/>
                  </a:ext>
                </a:extLst>
              </p:cNvPr>
              <p:cNvSpPr txBox="1"/>
              <p:nvPr/>
            </p:nvSpPr>
            <p:spPr>
              <a:xfrm>
                <a:off x="726035" y="4418746"/>
                <a:ext cx="139281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3600" i="1" smtClean="0">
                              <a:latin typeface="Cambria Math" panose="02040503050406030204" pitchFamily="18" charset="0"/>
                            </a:rPr>
                          </m:ctrlPr>
                        </m:sSupPr>
                        <m:e>
                          <m:r>
                            <a:rPr lang="en-US" altLang="zh-CN" sz="3600" b="0" i="1" smtClean="0">
                              <a:latin typeface="Cambria Math" panose="02040503050406030204" pitchFamily="18" charset="0"/>
                            </a:rPr>
                            <m:t>𝑛</m:t>
                          </m:r>
                        </m:e>
                        <m:sup>
                          <m:r>
                            <a:rPr lang="en-US" altLang="zh-CN" sz="3600" b="0" i="1" smtClean="0">
                              <a:latin typeface="Cambria Math" panose="02040503050406030204" pitchFamily="18" charset="0"/>
                            </a:rPr>
                            <m:t>3</m:t>
                          </m:r>
                        </m:sup>
                      </m:sSup>
                      <m:r>
                        <a:rPr lang="en-US" altLang="zh-CN" sz="3600" i="1">
                          <a:latin typeface="Cambria Math" panose="02040503050406030204" pitchFamily="18" charset="0"/>
                          <a:ea typeface="Cambria Math" panose="02040503050406030204" pitchFamily="18" charset="0"/>
                        </a:rPr>
                        <m:t>×</m:t>
                      </m:r>
                      <m:r>
                        <a:rPr lang="en-US" altLang="zh-CN" sz="3600" b="0" i="1" smtClean="0">
                          <a:latin typeface="Cambria Math" panose="02040503050406030204" pitchFamily="18" charset="0"/>
                        </a:rPr>
                        <m:t>1</m:t>
                      </m:r>
                    </m:oMath>
                  </m:oMathPara>
                </a14:m>
                <a:endParaRPr lang="zh-CN" altLang="en-US" sz="3600" dirty="0"/>
              </a:p>
            </p:txBody>
          </p:sp>
        </mc:Choice>
        <mc:Fallback xmlns="">
          <p:sp>
            <p:nvSpPr>
              <p:cNvPr id="11" name="文本框 10">
                <a:extLst>
                  <a:ext uri="{FF2B5EF4-FFF2-40B4-BE49-F238E27FC236}">
                    <a16:creationId xmlns:a16="http://schemas.microsoft.com/office/drawing/2014/main" id="{D2B92D34-8F9E-47DF-B6B0-8BA70DC5978C}"/>
                  </a:ext>
                </a:extLst>
              </p:cNvPr>
              <p:cNvSpPr txBox="1">
                <a:spLocks noRot="1" noChangeAspect="1" noMove="1" noResize="1" noEditPoints="1" noAdjustHandles="1" noChangeArrowheads="1" noChangeShapeType="1" noTextEdit="1"/>
              </p:cNvSpPr>
              <p:nvPr/>
            </p:nvSpPr>
            <p:spPr>
              <a:xfrm>
                <a:off x="726035" y="4418746"/>
                <a:ext cx="1392817" cy="553998"/>
              </a:xfrm>
              <a:prstGeom prst="rect">
                <a:avLst/>
              </a:prstGeom>
              <a:blipFill>
                <a:blip r:embed="rId4"/>
                <a:stretch>
                  <a:fillRect/>
                </a:stretch>
              </a:blipFill>
            </p:spPr>
            <p:txBody>
              <a:bodyPr/>
              <a:lstStyle/>
              <a:p>
                <a:r>
                  <a:rPr lang="zh-CN" altLang="en-US">
                    <a:noFill/>
                  </a:rPr>
                  <a:t> </a:t>
                </a:r>
              </a:p>
            </p:txBody>
          </p:sp>
        </mc:Fallback>
      </mc:AlternateContent>
      <p:sp>
        <p:nvSpPr>
          <p:cNvPr id="14" name="箭头: 右 13">
            <a:extLst>
              <a:ext uri="{FF2B5EF4-FFF2-40B4-BE49-F238E27FC236}">
                <a16:creationId xmlns:a16="http://schemas.microsoft.com/office/drawing/2014/main" id="{01FB3C60-C88E-4AF3-89E2-03C4F364C78A}"/>
              </a:ext>
            </a:extLst>
          </p:cNvPr>
          <p:cNvSpPr/>
          <p:nvPr/>
        </p:nvSpPr>
        <p:spPr>
          <a:xfrm rot="16200000">
            <a:off x="3005292" y="3444906"/>
            <a:ext cx="694267" cy="2069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9F3BFC8-D85B-46FD-A04E-7D7380377C91}"/>
              </a:ext>
            </a:extLst>
          </p:cNvPr>
          <p:cNvSpPr txBox="1"/>
          <p:nvPr/>
        </p:nvSpPr>
        <p:spPr>
          <a:xfrm>
            <a:off x="2887669" y="3883748"/>
            <a:ext cx="2822420"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Transport matrix</a:t>
            </a:r>
            <a:endParaRPr lang="zh-CN" altLang="en-US" sz="28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0D9FED5F-6074-4B22-BE14-AB955C2D592B}"/>
                  </a:ext>
                </a:extLst>
              </p:cNvPr>
              <p:cNvSpPr txBox="1"/>
              <p:nvPr/>
            </p:nvSpPr>
            <p:spPr>
              <a:xfrm>
                <a:off x="3576114" y="4406968"/>
                <a:ext cx="162506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3600" i="1" smtClean="0">
                              <a:latin typeface="Cambria Math" panose="02040503050406030204" pitchFamily="18" charset="0"/>
                            </a:rPr>
                          </m:ctrlPr>
                        </m:sSupPr>
                        <m:e>
                          <m:r>
                            <a:rPr lang="en-US" altLang="zh-CN" sz="3600" b="0" i="1" smtClean="0">
                              <a:latin typeface="Cambria Math" panose="02040503050406030204" pitchFamily="18" charset="0"/>
                            </a:rPr>
                            <m:t>𝑛</m:t>
                          </m:r>
                        </m:e>
                        <m:sup>
                          <m:r>
                            <a:rPr lang="en-US" altLang="zh-CN" sz="3600" b="0" i="1" smtClean="0">
                              <a:latin typeface="Cambria Math" panose="02040503050406030204" pitchFamily="18" charset="0"/>
                            </a:rPr>
                            <m:t>3</m:t>
                          </m:r>
                        </m:sup>
                      </m:sSup>
                      <m:r>
                        <a:rPr lang="en-US" altLang="zh-CN" sz="3600" i="1">
                          <a:latin typeface="Cambria Math" panose="02040503050406030204" pitchFamily="18" charset="0"/>
                          <a:ea typeface="Cambria Math" panose="02040503050406030204" pitchFamily="18" charset="0"/>
                        </a:rPr>
                        <m:t>×</m:t>
                      </m:r>
                      <m:sSup>
                        <m:sSupPr>
                          <m:ctrlPr>
                            <a:rPr lang="en-US" altLang="zh-CN" sz="3600" i="1">
                              <a:latin typeface="Cambria Math" panose="02040503050406030204" pitchFamily="18" charset="0"/>
                            </a:rPr>
                          </m:ctrlPr>
                        </m:sSupPr>
                        <m:e>
                          <m:r>
                            <a:rPr lang="en-US" altLang="zh-CN" sz="3600" i="1">
                              <a:latin typeface="Cambria Math" panose="02040503050406030204" pitchFamily="18" charset="0"/>
                            </a:rPr>
                            <m:t>𝑛</m:t>
                          </m:r>
                        </m:e>
                        <m:sup>
                          <m:r>
                            <a:rPr lang="en-US" altLang="zh-CN" sz="3600" i="1">
                              <a:latin typeface="Cambria Math" panose="02040503050406030204" pitchFamily="18" charset="0"/>
                            </a:rPr>
                            <m:t>3</m:t>
                          </m:r>
                        </m:sup>
                      </m:sSup>
                    </m:oMath>
                  </m:oMathPara>
                </a14:m>
                <a:endParaRPr lang="zh-CN" altLang="en-US" sz="3600" dirty="0"/>
              </a:p>
            </p:txBody>
          </p:sp>
        </mc:Choice>
        <mc:Fallback xmlns="">
          <p:sp>
            <p:nvSpPr>
              <p:cNvPr id="18" name="文本框 17">
                <a:extLst>
                  <a:ext uri="{FF2B5EF4-FFF2-40B4-BE49-F238E27FC236}">
                    <a16:creationId xmlns:a16="http://schemas.microsoft.com/office/drawing/2014/main" id="{0D9FED5F-6074-4B22-BE14-AB955C2D592B}"/>
                  </a:ext>
                </a:extLst>
              </p:cNvPr>
              <p:cNvSpPr txBox="1">
                <a:spLocks noRot="1" noChangeAspect="1" noMove="1" noResize="1" noEditPoints="1" noAdjustHandles="1" noChangeArrowheads="1" noChangeShapeType="1" noTextEdit="1"/>
              </p:cNvSpPr>
              <p:nvPr/>
            </p:nvSpPr>
            <p:spPr>
              <a:xfrm>
                <a:off x="3576114" y="4406968"/>
                <a:ext cx="1625060" cy="553998"/>
              </a:xfrm>
              <a:prstGeom prst="rect">
                <a:avLst/>
              </a:prstGeom>
              <a:blipFill>
                <a:blip r:embed="rId5"/>
                <a:stretch>
                  <a:fillRect/>
                </a:stretch>
              </a:blipFill>
            </p:spPr>
            <p:txBody>
              <a:bodyPr/>
              <a:lstStyle/>
              <a:p>
                <a:r>
                  <a:rPr lang="zh-CN" altLang="en-US">
                    <a:noFill/>
                  </a:rPr>
                  <a:t> </a:t>
                </a:r>
              </a:p>
            </p:txBody>
          </p:sp>
        </mc:Fallback>
      </mc:AlternateContent>
      <p:sp>
        <p:nvSpPr>
          <p:cNvPr id="20" name="箭头: 右 19">
            <a:extLst>
              <a:ext uri="{FF2B5EF4-FFF2-40B4-BE49-F238E27FC236}">
                <a16:creationId xmlns:a16="http://schemas.microsoft.com/office/drawing/2014/main" id="{6D11BFA0-7EB5-47C7-9318-EA83B41DB6C5}"/>
              </a:ext>
            </a:extLst>
          </p:cNvPr>
          <p:cNvSpPr/>
          <p:nvPr/>
        </p:nvSpPr>
        <p:spPr>
          <a:xfrm rot="5400000">
            <a:off x="3765752" y="2022967"/>
            <a:ext cx="466775" cy="1127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6C9C20DF-444D-4014-8A52-971B4D58AE88}"/>
              </a:ext>
            </a:extLst>
          </p:cNvPr>
          <p:cNvSpPr txBox="1"/>
          <p:nvPr/>
        </p:nvSpPr>
        <p:spPr>
          <a:xfrm>
            <a:off x="2726266" y="1338620"/>
            <a:ext cx="3324756"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Unknown volume</a:t>
            </a:r>
            <a:endParaRPr lang="zh-CN" altLang="en-US" sz="28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18DC71BF-1BB2-4897-B8A6-AE059E887D98}"/>
                  </a:ext>
                </a:extLst>
              </p:cNvPr>
              <p:cNvSpPr txBox="1"/>
              <p:nvPr/>
            </p:nvSpPr>
            <p:spPr>
              <a:xfrm>
                <a:off x="5606179" y="1276156"/>
                <a:ext cx="60253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3600" i="1" smtClean="0">
                              <a:latin typeface="Cambria Math" panose="02040503050406030204" pitchFamily="18" charset="0"/>
                            </a:rPr>
                          </m:ctrlPr>
                        </m:sSupPr>
                        <m:e>
                          <m:r>
                            <a:rPr lang="en-US" altLang="zh-CN" sz="3600" b="0" i="1" smtClean="0">
                              <a:latin typeface="Cambria Math" panose="02040503050406030204" pitchFamily="18" charset="0"/>
                            </a:rPr>
                            <m:t>𝑛</m:t>
                          </m:r>
                        </m:e>
                        <m:sup>
                          <m:r>
                            <a:rPr lang="en-US" altLang="zh-CN" sz="3600" b="0" i="1" smtClean="0">
                              <a:latin typeface="Cambria Math" panose="02040503050406030204" pitchFamily="18" charset="0"/>
                            </a:rPr>
                            <m:t>3</m:t>
                          </m:r>
                        </m:sup>
                      </m:sSup>
                    </m:oMath>
                  </m:oMathPara>
                </a14:m>
                <a:endParaRPr lang="zh-CN" altLang="en-US" sz="3600" dirty="0"/>
              </a:p>
            </p:txBody>
          </p:sp>
        </mc:Choice>
        <mc:Fallback xmlns="">
          <p:sp>
            <p:nvSpPr>
              <p:cNvPr id="24" name="文本框 23">
                <a:extLst>
                  <a:ext uri="{FF2B5EF4-FFF2-40B4-BE49-F238E27FC236}">
                    <a16:creationId xmlns:a16="http://schemas.microsoft.com/office/drawing/2014/main" id="{18DC71BF-1BB2-4897-B8A6-AE059E887D98}"/>
                  </a:ext>
                </a:extLst>
              </p:cNvPr>
              <p:cNvSpPr txBox="1">
                <a:spLocks noRot="1" noChangeAspect="1" noMove="1" noResize="1" noEditPoints="1" noAdjustHandles="1" noChangeArrowheads="1" noChangeShapeType="1" noTextEdit="1"/>
              </p:cNvSpPr>
              <p:nvPr/>
            </p:nvSpPr>
            <p:spPr>
              <a:xfrm>
                <a:off x="5606179" y="1276156"/>
                <a:ext cx="602537" cy="55399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2E7E0447-0AC5-413F-93BE-353455726DF2}"/>
                  </a:ext>
                </a:extLst>
              </p:cNvPr>
              <p:cNvSpPr txBox="1"/>
              <p:nvPr/>
            </p:nvSpPr>
            <p:spPr>
              <a:xfrm>
                <a:off x="6995381" y="1377345"/>
                <a:ext cx="4617900" cy="3257174"/>
              </a:xfrm>
              <a:prstGeom prst="rect">
                <a:avLst/>
              </a:prstGeom>
              <a:noFill/>
            </p:spPr>
            <p:txBody>
              <a:bodyPr wrap="square" rtlCol="0">
                <a:spAutoFit/>
              </a:bodyPr>
              <a:lstStyle/>
              <a:p>
                <a:pPr>
                  <a:lnSpc>
                    <a:spcPct val="150000"/>
                  </a:lnSpc>
                </a:pPr>
                <a:r>
                  <a:rPr lang="en-US" altLang="zh-CN" sz="2800" dirty="0">
                    <a:solidFill>
                      <a:srgbClr val="C00000"/>
                    </a:solidFill>
                    <a:latin typeface="Calibri" panose="020F0502020204030204" pitchFamily="34" charset="0"/>
                    <a:cs typeface="Calibri" panose="020F0502020204030204" pitchFamily="34" charset="0"/>
                  </a:rPr>
                  <a:t>Problem: </a:t>
                </a:r>
                <a:r>
                  <a:rPr lang="en-US" altLang="zh-CN" sz="2800" dirty="0"/>
                  <a:t> </a:t>
                </a:r>
                <a14:m>
                  <m:oMath xmlns:m="http://schemas.openxmlformats.org/officeDocument/2006/math">
                    <m:r>
                      <a:rPr lang="en-US" altLang="zh-CN" sz="2800" i="1">
                        <a:latin typeface="Cambria Math" panose="02040503050406030204" pitchFamily="18" charset="0"/>
                      </a:rPr>
                      <m:t>𝐴</m:t>
                    </m:r>
                    <m:r>
                      <a:rPr lang="en-US" altLang="zh-CN" sz="2800" i="1">
                        <a:latin typeface="Cambria Math" panose="02040503050406030204" pitchFamily="18" charset="0"/>
                      </a:rPr>
                      <m:t> </m:t>
                    </m:r>
                  </m:oMath>
                </a14:m>
                <a:r>
                  <a:rPr lang="en-US" altLang="zh-CN" sz="2800" dirty="0">
                    <a:latin typeface="Calibri" panose="020F0502020204030204" pitchFamily="34" charset="0"/>
                    <a:cs typeface="Calibri" panose="020F0502020204030204" pitchFamily="34" charset="0"/>
                  </a:rPr>
                  <a:t>extremely large </a:t>
                </a:r>
              </a:p>
              <a:p>
                <a:pPr>
                  <a:lnSpc>
                    <a:spcPct val="150000"/>
                  </a:lnSpc>
                </a:pPr>
                <a:r>
                  <a:rPr lang="en-US" altLang="zh-CN" sz="2800" dirty="0">
                    <a:latin typeface="Calibri" panose="020F0502020204030204" pitchFamily="34" charset="0"/>
                    <a:cs typeface="Calibri" panose="020F0502020204030204" pitchFamily="34" charset="0"/>
                  </a:rPr>
                  <a:t>1) for n=100, has 1 trillion elements</a:t>
                </a:r>
              </a:p>
              <a:p>
                <a:pPr>
                  <a:lnSpc>
                    <a:spcPct val="150000"/>
                  </a:lnSpc>
                </a:pPr>
                <a:r>
                  <a:rPr lang="en-US" altLang="zh-CN" sz="2800" dirty="0">
                    <a:latin typeface="Calibri" panose="020F0502020204030204" pitchFamily="34" charset="0"/>
                    <a:cs typeface="Calibri" panose="020F0502020204030204" pitchFamily="34" charset="0"/>
                  </a:rPr>
                  <a:t>2) for n=1000, sparse A needs petabytes of memory</a:t>
                </a:r>
                <a:endParaRPr lang="zh-CN" altLang="en-US" sz="2800" dirty="0">
                  <a:latin typeface="Calibri" panose="020F0502020204030204" pitchFamily="34" charset="0"/>
                  <a:cs typeface="Calibri" panose="020F0502020204030204" pitchFamily="34" charset="0"/>
                </a:endParaRPr>
              </a:p>
            </p:txBody>
          </p:sp>
        </mc:Choice>
        <mc:Fallback xmlns="">
          <p:sp>
            <p:nvSpPr>
              <p:cNvPr id="26" name="文本框 25">
                <a:extLst>
                  <a:ext uri="{FF2B5EF4-FFF2-40B4-BE49-F238E27FC236}">
                    <a16:creationId xmlns:a16="http://schemas.microsoft.com/office/drawing/2014/main" id="{2E7E0447-0AC5-413F-93BE-353455726DF2}"/>
                  </a:ext>
                </a:extLst>
              </p:cNvPr>
              <p:cNvSpPr txBox="1">
                <a:spLocks noRot="1" noChangeAspect="1" noMove="1" noResize="1" noEditPoints="1" noAdjustHandles="1" noChangeArrowheads="1" noChangeShapeType="1" noTextEdit="1"/>
              </p:cNvSpPr>
              <p:nvPr/>
            </p:nvSpPr>
            <p:spPr>
              <a:xfrm>
                <a:off x="6995381" y="1377345"/>
                <a:ext cx="4617900" cy="3257174"/>
              </a:xfrm>
              <a:prstGeom prst="rect">
                <a:avLst/>
              </a:prstGeom>
              <a:blipFill>
                <a:blip r:embed="rId7"/>
                <a:stretch>
                  <a:fillRect l="-2774" r="-1321" b="-44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6497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FBP for NLOS</a:t>
            </a:r>
            <a:endParaRPr lang="zh-CN" altLang="en-US" dirty="0">
              <a:latin typeface="Arial" panose="020B0604020202020204" pitchFamily="34" charset="0"/>
              <a:cs typeface="Arial" panose="020B0604020202020204" pitchFamily="34" charset="0"/>
            </a:endParaRPr>
          </a:p>
        </p:txBody>
      </p:sp>
      <p:grpSp>
        <p:nvGrpSpPr>
          <p:cNvPr id="5" name="组合 4">
            <a:extLst>
              <a:ext uri="{FF2B5EF4-FFF2-40B4-BE49-F238E27FC236}">
                <a16:creationId xmlns:a16="http://schemas.microsoft.com/office/drawing/2014/main" id="{E6A37744-8959-417E-9831-353E4D303513}"/>
              </a:ext>
            </a:extLst>
          </p:cNvPr>
          <p:cNvGrpSpPr/>
          <p:nvPr/>
        </p:nvGrpSpPr>
        <p:grpSpPr>
          <a:xfrm>
            <a:off x="246333" y="1656978"/>
            <a:ext cx="4065403" cy="3243420"/>
            <a:chOff x="1039996" y="1930400"/>
            <a:chExt cx="4065403" cy="3243420"/>
          </a:xfrm>
        </p:grpSpPr>
        <p:pic>
          <p:nvPicPr>
            <p:cNvPr id="3" name="图片 2">
              <a:extLst>
                <a:ext uri="{FF2B5EF4-FFF2-40B4-BE49-F238E27FC236}">
                  <a16:creationId xmlns:a16="http://schemas.microsoft.com/office/drawing/2014/main" id="{A0D1E52A-138D-4AD4-80DE-6DAD861DEBAC}"/>
                </a:ext>
              </a:extLst>
            </p:cNvPr>
            <p:cNvPicPr>
              <a:picLocks noChangeAspect="1"/>
            </p:cNvPicPr>
            <p:nvPr/>
          </p:nvPicPr>
          <p:blipFill rotWithShape="1">
            <a:blip r:embed="rId3"/>
            <a:srcRect t="2363"/>
            <a:stretch/>
          </p:blipFill>
          <p:spPr>
            <a:xfrm>
              <a:off x="1039996" y="2108200"/>
              <a:ext cx="3599738" cy="3065620"/>
            </a:xfrm>
            <a:prstGeom prst="rect">
              <a:avLst/>
            </a:prstGeom>
          </p:spPr>
        </p:pic>
        <p:sp>
          <p:nvSpPr>
            <p:cNvPr id="4" name="矩形 3">
              <a:extLst>
                <a:ext uri="{FF2B5EF4-FFF2-40B4-BE49-F238E27FC236}">
                  <a16:creationId xmlns:a16="http://schemas.microsoft.com/office/drawing/2014/main" id="{956A2E7A-FF2F-4C65-868C-6095E5345C66}"/>
                </a:ext>
              </a:extLst>
            </p:cNvPr>
            <p:cNvSpPr/>
            <p:nvPr/>
          </p:nvSpPr>
          <p:spPr>
            <a:xfrm>
              <a:off x="4241799" y="1930400"/>
              <a:ext cx="863600" cy="109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a:extLst>
              <a:ext uri="{FF2B5EF4-FFF2-40B4-BE49-F238E27FC236}">
                <a16:creationId xmlns:a16="http://schemas.microsoft.com/office/drawing/2014/main" id="{871762CB-8EA8-4565-87EB-592EA9E96279}"/>
              </a:ext>
            </a:extLst>
          </p:cNvPr>
          <p:cNvPicPr>
            <a:picLocks noChangeAspect="1"/>
          </p:cNvPicPr>
          <p:nvPr/>
        </p:nvPicPr>
        <p:blipFill rotWithShape="1">
          <a:blip r:embed="rId4"/>
          <a:srcRect b="48651"/>
          <a:stretch/>
        </p:blipFill>
        <p:spPr>
          <a:xfrm>
            <a:off x="4458514" y="1656978"/>
            <a:ext cx="7197024" cy="3065620"/>
          </a:xfrm>
          <a:prstGeom prst="rect">
            <a:avLst/>
          </a:prstGeom>
        </p:spPr>
      </p:pic>
    </p:spTree>
    <p:extLst>
      <p:ext uri="{BB962C8B-B14F-4D97-AF65-F5344CB8AC3E}">
        <p14:creationId xmlns:p14="http://schemas.microsoft.com/office/powerpoint/2010/main" val="3497791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FBP for NLOS</a:t>
            </a:r>
            <a:endParaRPr lang="zh-CN" altLang="en-US"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E016C48E-7D8F-48AE-B475-7E38621A20AC}"/>
              </a:ext>
            </a:extLst>
          </p:cNvPr>
          <p:cNvPicPr>
            <a:picLocks noChangeAspect="1"/>
          </p:cNvPicPr>
          <p:nvPr/>
        </p:nvPicPr>
        <p:blipFill>
          <a:blip r:embed="rId3"/>
          <a:stretch>
            <a:fillRect/>
          </a:stretch>
        </p:blipFill>
        <p:spPr>
          <a:xfrm>
            <a:off x="1214024" y="1812160"/>
            <a:ext cx="2194750" cy="2979678"/>
          </a:xfrm>
          <a:prstGeom prst="rect">
            <a:avLst/>
          </a:prstGeom>
        </p:spPr>
      </p:pic>
      <p:pic>
        <p:nvPicPr>
          <p:cNvPr id="7" name="图片 6">
            <a:extLst>
              <a:ext uri="{FF2B5EF4-FFF2-40B4-BE49-F238E27FC236}">
                <a16:creationId xmlns:a16="http://schemas.microsoft.com/office/drawing/2014/main" id="{428BF003-B76C-4085-A251-17D7F35CF463}"/>
              </a:ext>
            </a:extLst>
          </p:cNvPr>
          <p:cNvPicPr>
            <a:picLocks noChangeAspect="1"/>
          </p:cNvPicPr>
          <p:nvPr/>
        </p:nvPicPr>
        <p:blipFill>
          <a:blip r:embed="rId4"/>
          <a:stretch>
            <a:fillRect/>
          </a:stretch>
        </p:blipFill>
        <p:spPr>
          <a:xfrm>
            <a:off x="3415755" y="1870994"/>
            <a:ext cx="2735817" cy="3200677"/>
          </a:xfrm>
          <a:prstGeom prst="rect">
            <a:avLst/>
          </a:prstGeom>
        </p:spPr>
      </p:pic>
      <p:pic>
        <p:nvPicPr>
          <p:cNvPr id="9" name="图片 8">
            <a:extLst>
              <a:ext uri="{FF2B5EF4-FFF2-40B4-BE49-F238E27FC236}">
                <a16:creationId xmlns:a16="http://schemas.microsoft.com/office/drawing/2014/main" id="{4C53590C-EDE3-4CCF-A628-A1B5B7DA5CE3}"/>
              </a:ext>
            </a:extLst>
          </p:cNvPr>
          <p:cNvPicPr>
            <a:picLocks noChangeAspect="1"/>
          </p:cNvPicPr>
          <p:nvPr/>
        </p:nvPicPr>
        <p:blipFill rotWithShape="1">
          <a:blip r:embed="rId5"/>
          <a:srcRect b="7799"/>
          <a:stretch/>
        </p:blipFill>
        <p:spPr>
          <a:xfrm>
            <a:off x="6150086" y="1913329"/>
            <a:ext cx="2816110" cy="2811071"/>
          </a:xfrm>
          <a:prstGeom prst="rect">
            <a:avLst/>
          </a:prstGeom>
        </p:spPr>
      </p:pic>
      <p:pic>
        <p:nvPicPr>
          <p:cNvPr id="10" name="图片 9">
            <a:extLst>
              <a:ext uri="{FF2B5EF4-FFF2-40B4-BE49-F238E27FC236}">
                <a16:creationId xmlns:a16="http://schemas.microsoft.com/office/drawing/2014/main" id="{9E0AA8F6-F9FB-435B-85EE-B41EF0BC984C}"/>
              </a:ext>
            </a:extLst>
          </p:cNvPr>
          <p:cNvPicPr>
            <a:picLocks noChangeAspect="1"/>
          </p:cNvPicPr>
          <p:nvPr/>
        </p:nvPicPr>
        <p:blipFill rotWithShape="1">
          <a:blip r:embed="rId6"/>
          <a:srcRect r="44803" b="15529"/>
          <a:stretch/>
        </p:blipFill>
        <p:spPr>
          <a:xfrm>
            <a:off x="9064345" y="1913033"/>
            <a:ext cx="2005312" cy="2811071"/>
          </a:xfrm>
          <a:prstGeom prst="rect">
            <a:avLst/>
          </a:prstGeom>
        </p:spPr>
      </p:pic>
    </p:spTree>
    <p:extLst>
      <p:ext uri="{BB962C8B-B14F-4D97-AF65-F5344CB8AC3E}">
        <p14:creationId xmlns:p14="http://schemas.microsoft.com/office/powerpoint/2010/main" val="3076311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FBP for NLOS</a:t>
            </a:r>
            <a:endParaRPr lang="zh-CN" altLang="en-US" dirty="0">
              <a:latin typeface="Arial" panose="020B0604020202020204" pitchFamily="34" charset="0"/>
              <a:cs typeface="Arial" panose="020B0604020202020204" pitchFamily="34" charset="0"/>
            </a:endParaRPr>
          </a:p>
        </p:txBody>
      </p:sp>
      <p:grpSp>
        <p:nvGrpSpPr>
          <p:cNvPr id="5" name="组合 4">
            <a:extLst>
              <a:ext uri="{FF2B5EF4-FFF2-40B4-BE49-F238E27FC236}">
                <a16:creationId xmlns:a16="http://schemas.microsoft.com/office/drawing/2014/main" id="{E6A37744-8959-417E-9831-353E4D303513}"/>
              </a:ext>
            </a:extLst>
          </p:cNvPr>
          <p:cNvGrpSpPr/>
          <p:nvPr/>
        </p:nvGrpSpPr>
        <p:grpSpPr>
          <a:xfrm>
            <a:off x="885160" y="1709660"/>
            <a:ext cx="4065403" cy="3243420"/>
            <a:chOff x="1039996" y="1930400"/>
            <a:chExt cx="4065403" cy="3243420"/>
          </a:xfrm>
        </p:grpSpPr>
        <p:pic>
          <p:nvPicPr>
            <p:cNvPr id="3" name="图片 2">
              <a:extLst>
                <a:ext uri="{FF2B5EF4-FFF2-40B4-BE49-F238E27FC236}">
                  <a16:creationId xmlns:a16="http://schemas.microsoft.com/office/drawing/2014/main" id="{A0D1E52A-138D-4AD4-80DE-6DAD861DEBAC}"/>
                </a:ext>
              </a:extLst>
            </p:cNvPr>
            <p:cNvPicPr>
              <a:picLocks noChangeAspect="1"/>
            </p:cNvPicPr>
            <p:nvPr/>
          </p:nvPicPr>
          <p:blipFill rotWithShape="1">
            <a:blip r:embed="rId3"/>
            <a:srcRect t="2363"/>
            <a:stretch/>
          </p:blipFill>
          <p:spPr>
            <a:xfrm>
              <a:off x="1039996" y="2108200"/>
              <a:ext cx="3599738" cy="3065620"/>
            </a:xfrm>
            <a:prstGeom prst="rect">
              <a:avLst/>
            </a:prstGeom>
          </p:spPr>
        </p:pic>
        <p:sp>
          <p:nvSpPr>
            <p:cNvPr id="4" name="矩形 3">
              <a:extLst>
                <a:ext uri="{FF2B5EF4-FFF2-40B4-BE49-F238E27FC236}">
                  <a16:creationId xmlns:a16="http://schemas.microsoft.com/office/drawing/2014/main" id="{956A2E7A-FF2F-4C65-868C-6095E5345C66}"/>
                </a:ext>
              </a:extLst>
            </p:cNvPr>
            <p:cNvSpPr/>
            <p:nvPr/>
          </p:nvSpPr>
          <p:spPr>
            <a:xfrm>
              <a:off x="4241799" y="1930400"/>
              <a:ext cx="863600" cy="109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216F5DC3-9DA1-4460-C97B-E8D984D72015}"/>
              </a:ext>
            </a:extLst>
          </p:cNvPr>
          <p:cNvSpPr txBox="1"/>
          <p:nvPr/>
        </p:nvSpPr>
        <p:spPr>
          <a:xfrm>
            <a:off x="5228924" y="1615884"/>
            <a:ext cx="6963076" cy="3337196"/>
          </a:xfrm>
          <a:prstGeom prst="rect">
            <a:avLst/>
          </a:prstGeom>
          <a:noFill/>
        </p:spPr>
        <p:txBody>
          <a:bodyPr wrap="square" rtlCol="0">
            <a:spAutoFit/>
          </a:bodyPr>
          <a:lstStyle/>
          <a:p>
            <a:pPr>
              <a:lnSpc>
                <a:spcPct val="150000"/>
              </a:lnSpc>
            </a:pPr>
            <a:r>
              <a:rPr lang="en-US" altLang="zh-CN" sz="3200" b="1" dirty="0"/>
              <a:t>Process:</a:t>
            </a:r>
          </a:p>
          <a:p>
            <a:pPr marL="342900" indent="-342900">
              <a:lnSpc>
                <a:spcPct val="150000"/>
              </a:lnSpc>
              <a:buAutoNum type="arabicParenR"/>
            </a:pPr>
            <a:r>
              <a:rPr lang="en-US" altLang="zh-CN" sz="2800" dirty="0"/>
              <a:t>Set bounding box</a:t>
            </a:r>
          </a:p>
          <a:p>
            <a:pPr marL="342900" indent="-342900">
              <a:lnSpc>
                <a:spcPct val="150000"/>
              </a:lnSpc>
              <a:buAutoNum type="arabicParenR"/>
            </a:pPr>
            <a:r>
              <a:rPr lang="en-US" altLang="zh-CN" sz="2800" dirty="0"/>
              <a:t>FBP</a:t>
            </a:r>
          </a:p>
          <a:p>
            <a:pPr marL="342900" indent="-342900">
              <a:lnSpc>
                <a:spcPct val="150000"/>
              </a:lnSpc>
              <a:buAutoNum type="arabicParenR"/>
            </a:pPr>
            <a:r>
              <a:rPr lang="en-US" altLang="zh-CN" sz="2800" dirty="0"/>
              <a:t>Re-set bounding box and repeat</a:t>
            </a:r>
          </a:p>
          <a:p>
            <a:pPr marL="342900" indent="-342900">
              <a:lnSpc>
                <a:spcPct val="150000"/>
              </a:lnSpc>
              <a:buAutoNum type="arabicParenR"/>
            </a:pPr>
            <a:r>
              <a:rPr lang="en-US" altLang="zh-CN" sz="2800" dirty="0"/>
              <a:t>Using Laplace kernel</a:t>
            </a:r>
            <a:endParaRPr lang="zh-CN" altLang="en-US" sz="2800" dirty="0"/>
          </a:p>
        </p:txBody>
      </p:sp>
    </p:spTree>
    <p:extLst>
      <p:ext uri="{BB962C8B-B14F-4D97-AF65-F5344CB8AC3E}">
        <p14:creationId xmlns:p14="http://schemas.microsoft.com/office/powerpoint/2010/main" val="3017936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FBP for NLOS</a:t>
            </a:r>
            <a:endParaRPr lang="zh-CN" altLang="en-US"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C8578A56-F10E-4ABF-8B48-EEE405047450}"/>
              </a:ext>
            </a:extLst>
          </p:cNvPr>
          <p:cNvPicPr>
            <a:picLocks noChangeAspect="1"/>
          </p:cNvPicPr>
          <p:nvPr/>
        </p:nvPicPr>
        <p:blipFill>
          <a:blip r:embed="rId3"/>
          <a:stretch>
            <a:fillRect/>
          </a:stretch>
        </p:blipFill>
        <p:spPr>
          <a:xfrm>
            <a:off x="578844" y="1122073"/>
            <a:ext cx="5017626" cy="4842652"/>
          </a:xfrm>
          <a:prstGeom prst="rect">
            <a:avLst/>
          </a:prstGeom>
        </p:spPr>
      </p:pic>
      <p:pic>
        <p:nvPicPr>
          <p:cNvPr id="4" name="图片 3">
            <a:extLst>
              <a:ext uri="{FF2B5EF4-FFF2-40B4-BE49-F238E27FC236}">
                <a16:creationId xmlns:a16="http://schemas.microsoft.com/office/drawing/2014/main" id="{E69ECD4F-369B-4FAE-ACB5-447556803376}"/>
              </a:ext>
            </a:extLst>
          </p:cNvPr>
          <p:cNvPicPr>
            <a:picLocks noChangeAspect="1"/>
          </p:cNvPicPr>
          <p:nvPr/>
        </p:nvPicPr>
        <p:blipFill rotWithShape="1">
          <a:blip r:embed="rId4">
            <a:clrChange>
              <a:clrFrom>
                <a:srgbClr val="FFFFFF"/>
              </a:clrFrom>
              <a:clrTo>
                <a:srgbClr val="FFFFFF">
                  <a:alpha val="0"/>
                </a:srgbClr>
              </a:clrTo>
            </a:clrChange>
          </a:blip>
          <a:srcRect l="720" r="5002"/>
          <a:stretch/>
        </p:blipFill>
        <p:spPr>
          <a:xfrm>
            <a:off x="5494868" y="1451114"/>
            <a:ext cx="6654797" cy="3955772"/>
          </a:xfrm>
          <a:prstGeom prst="rect">
            <a:avLst/>
          </a:prstGeom>
        </p:spPr>
      </p:pic>
    </p:spTree>
    <p:extLst>
      <p:ext uri="{BB962C8B-B14F-4D97-AF65-F5344CB8AC3E}">
        <p14:creationId xmlns:p14="http://schemas.microsoft.com/office/powerpoint/2010/main" val="482018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The first con-focal NLOS</a:t>
            </a:r>
            <a:endParaRPr lang="zh-CN" altLang="en-US"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4C575B0C-C41A-4035-92AA-04CC34C69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967" y="1225239"/>
            <a:ext cx="6656821" cy="3673150"/>
          </a:xfrm>
          <a:prstGeom prst="rect">
            <a:avLst/>
          </a:prstGeom>
        </p:spPr>
      </p:pic>
      <p:sp>
        <p:nvSpPr>
          <p:cNvPr id="7" name="文本框 6">
            <a:extLst>
              <a:ext uri="{FF2B5EF4-FFF2-40B4-BE49-F238E27FC236}">
                <a16:creationId xmlns:a16="http://schemas.microsoft.com/office/drawing/2014/main" id="{821BC262-6C1D-4FAF-B993-DCD782403E63}"/>
              </a:ext>
            </a:extLst>
          </p:cNvPr>
          <p:cNvSpPr txBox="1"/>
          <p:nvPr/>
        </p:nvSpPr>
        <p:spPr>
          <a:xfrm>
            <a:off x="7345500" y="1129528"/>
            <a:ext cx="4516300" cy="5183150"/>
          </a:xfrm>
          <a:prstGeom prst="rect">
            <a:avLst/>
          </a:prstGeom>
          <a:noFill/>
        </p:spPr>
        <p:txBody>
          <a:bodyPr wrap="square" rtlCol="0">
            <a:spAutoFit/>
          </a:bodyPr>
          <a:lstStyle/>
          <a:p>
            <a:pPr>
              <a:lnSpc>
                <a:spcPct val="150000"/>
              </a:lnSpc>
            </a:pPr>
            <a:r>
              <a:rPr lang="en-US" altLang="zh-CN" sz="2800" b="1" dirty="0">
                <a:latin typeface="Calibri" panose="020F0502020204030204" pitchFamily="34" charset="0"/>
                <a:cs typeface="Calibri" panose="020F0502020204030204" pitchFamily="34" charset="0"/>
              </a:rPr>
              <a:t>Contribution:</a:t>
            </a:r>
          </a:p>
          <a:p>
            <a:pPr>
              <a:lnSpc>
                <a:spcPct val="150000"/>
              </a:lnSpc>
            </a:pPr>
            <a:r>
              <a:rPr lang="en-US" altLang="zh-CN" sz="2800" dirty="0">
                <a:latin typeface="Calibri" panose="020F0502020204030204" pitchFamily="34" charset="0"/>
                <a:cs typeface="Calibri" panose="020F0502020204030204" pitchFamily="34" charset="0"/>
              </a:rPr>
              <a:t>1) Confocal NLOS</a:t>
            </a:r>
          </a:p>
          <a:p>
            <a:pPr>
              <a:lnSpc>
                <a:spcPct val="150000"/>
              </a:lnSpc>
            </a:pPr>
            <a:r>
              <a:rPr lang="en-US" altLang="zh-CN" sz="2800" dirty="0">
                <a:latin typeface="Calibri" panose="020F0502020204030204" pitchFamily="34" charset="0"/>
                <a:cs typeface="Calibri" panose="020F0502020204030204" pitchFamily="34" charset="0"/>
              </a:rPr>
              <a:t>2) Light Cone Transform</a:t>
            </a:r>
          </a:p>
          <a:p>
            <a:pPr marL="457200" indent="-457200">
              <a:lnSpc>
                <a:spcPct val="150000"/>
              </a:lnSpc>
              <a:buFont typeface="Wingdings" panose="05000000000000000000" pitchFamily="2" charset="2"/>
              <a:buChar char="l"/>
            </a:pPr>
            <a:endParaRPr lang="en-US" altLang="zh-CN" sz="2800" dirty="0">
              <a:latin typeface="Calibri" panose="020F0502020204030204" pitchFamily="34" charset="0"/>
              <a:cs typeface="Calibri" panose="020F0502020204030204" pitchFamily="34" charset="0"/>
            </a:endParaRPr>
          </a:p>
          <a:p>
            <a:pPr>
              <a:lnSpc>
                <a:spcPct val="150000"/>
              </a:lnSpc>
            </a:pPr>
            <a:r>
              <a:rPr lang="en-US" altLang="zh-CN" sz="2800" b="1" dirty="0">
                <a:latin typeface="Calibri" panose="020F0502020204030204" pitchFamily="34" charset="0"/>
                <a:cs typeface="Calibri" panose="020F0502020204030204" pitchFamily="34" charset="0"/>
              </a:rPr>
              <a:t>Assumption:</a:t>
            </a:r>
          </a:p>
          <a:p>
            <a:pPr>
              <a:lnSpc>
                <a:spcPct val="150000"/>
              </a:lnSpc>
            </a:pPr>
            <a:r>
              <a:rPr lang="en-US" altLang="zh-CN" sz="2800" dirty="0">
                <a:latin typeface="Calibri" panose="020F0502020204030204" pitchFamily="34" charset="0"/>
                <a:cs typeface="Calibri" panose="020F0502020204030204" pitchFamily="34" charset="0"/>
              </a:rPr>
              <a:t>1) Isotropic scattering (only diffuse or retroreflective objects)</a:t>
            </a:r>
            <a:endParaRPr lang="zh-CN" altLang="en-US" sz="28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87264BA3-E295-4B20-935C-2B65819D0B8B}"/>
              </a:ext>
            </a:extLst>
          </p:cNvPr>
          <p:cNvSpPr/>
          <p:nvPr/>
        </p:nvSpPr>
        <p:spPr>
          <a:xfrm>
            <a:off x="501967" y="5401480"/>
            <a:ext cx="6253423" cy="738664"/>
          </a:xfrm>
          <a:prstGeom prst="rect">
            <a:avLst/>
          </a:prstGeom>
        </p:spPr>
        <p:txBody>
          <a:bodyPr wrap="square">
            <a:spAutoFit/>
          </a:bodyPr>
          <a:lstStyle/>
          <a:p>
            <a:r>
              <a:rPr lang="en-US" altLang="zh-CN" sz="1400" dirty="0">
                <a:solidFill>
                  <a:srgbClr val="222222"/>
                </a:solidFill>
                <a:latin typeface="Arial" panose="020B0604020202020204" pitchFamily="34" charset="0"/>
              </a:rPr>
              <a:t>[3] O’Toole, Matthew, David B. Lindell, and Gordon </a:t>
            </a:r>
            <a:r>
              <a:rPr lang="en-US" altLang="zh-CN" sz="1400" dirty="0" err="1">
                <a:solidFill>
                  <a:srgbClr val="222222"/>
                </a:solidFill>
                <a:latin typeface="Arial" panose="020B0604020202020204" pitchFamily="34" charset="0"/>
              </a:rPr>
              <a:t>Wetzstein</a:t>
            </a:r>
            <a:r>
              <a:rPr lang="en-US" altLang="zh-CN" sz="1400" dirty="0">
                <a:solidFill>
                  <a:srgbClr val="222222"/>
                </a:solidFill>
                <a:latin typeface="Arial" panose="020B0604020202020204" pitchFamily="34" charset="0"/>
              </a:rPr>
              <a:t>. "Confocal non-line-of-sight imaging based on the light-cone transform." </a:t>
            </a:r>
            <a:r>
              <a:rPr lang="en-US" altLang="zh-CN" sz="1400" i="1" dirty="0">
                <a:solidFill>
                  <a:srgbClr val="222222"/>
                </a:solidFill>
                <a:latin typeface="Arial" panose="020B0604020202020204" pitchFamily="34" charset="0"/>
              </a:rPr>
              <a:t>Nature</a:t>
            </a:r>
            <a:r>
              <a:rPr lang="en-US" altLang="zh-CN" sz="1400" dirty="0">
                <a:solidFill>
                  <a:srgbClr val="222222"/>
                </a:solidFill>
                <a:latin typeface="Arial" panose="020B0604020202020204" pitchFamily="34" charset="0"/>
              </a:rPr>
              <a:t> 555.7696 (2018): 338-341.</a:t>
            </a:r>
            <a:endParaRPr lang="zh-CN" altLang="en-US" sz="1400" dirty="0"/>
          </a:p>
        </p:txBody>
      </p:sp>
    </p:spTree>
    <p:extLst>
      <p:ext uri="{BB962C8B-B14F-4D97-AF65-F5344CB8AC3E}">
        <p14:creationId xmlns:p14="http://schemas.microsoft.com/office/powerpoint/2010/main" val="2351896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Here comes NLOS</a:t>
            </a:r>
            <a:endParaRPr lang="zh-CN" altLang="en-US" dirty="0">
              <a:latin typeface="Arial" panose="020B0604020202020204" pitchFamily="34" charset="0"/>
              <a:cs typeface="Arial" panose="020B0604020202020204" pitchFamily="34" charset="0"/>
            </a:endParaRPr>
          </a:p>
        </p:txBody>
      </p:sp>
      <p:pic>
        <p:nvPicPr>
          <p:cNvPr id="5" name="e">
            <a:hlinkClick r:id="" action="ppaction://media"/>
            <a:extLst>
              <a:ext uri="{FF2B5EF4-FFF2-40B4-BE49-F238E27FC236}">
                <a16:creationId xmlns:a16="http://schemas.microsoft.com/office/drawing/2014/main" id="{60C6038B-6C73-4A52-92AE-FFCCF00F8C2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82146" y="1339957"/>
            <a:ext cx="7427708" cy="4178086"/>
          </a:xfrm>
          <a:prstGeom prst="rect">
            <a:avLst/>
          </a:prstGeom>
        </p:spPr>
      </p:pic>
    </p:spTree>
    <p:extLst>
      <p:ext uri="{BB962C8B-B14F-4D97-AF65-F5344CB8AC3E}">
        <p14:creationId xmlns:p14="http://schemas.microsoft.com/office/powerpoint/2010/main" val="331084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Single-photon avalanche diode</a:t>
            </a:r>
            <a:endParaRPr lang="zh-CN" altLang="en-US"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6803BC5B-1293-4F53-A1A0-DFE6C0C433A9}"/>
              </a:ext>
            </a:extLst>
          </p:cNvPr>
          <p:cNvPicPr>
            <a:picLocks noChangeAspect="1"/>
          </p:cNvPicPr>
          <p:nvPr/>
        </p:nvPicPr>
        <p:blipFill>
          <a:blip r:embed="rId3"/>
          <a:stretch>
            <a:fillRect/>
          </a:stretch>
        </p:blipFill>
        <p:spPr>
          <a:xfrm>
            <a:off x="1768460" y="950290"/>
            <a:ext cx="4795177" cy="5181167"/>
          </a:xfrm>
          <a:prstGeom prst="rect">
            <a:avLst/>
          </a:prstGeom>
        </p:spPr>
      </p:pic>
    </p:spTree>
    <p:extLst>
      <p:ext uri="{BB962C8B-B14F-4D97-AF65-F5344CB8AC3E}">
        <p14:creationId xmlns:p14="http://schemas.microsoft.com/office/powerpoint/2010/main" val="777119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Single-photon avalanche diode</a:t>
            </a:r>
            <a:endParaRPr lang="zh-CN" altLang="en-US"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6803BC5B-1293-4F53-A1A0-DFE6C0C433A9}"/>
              </a:ext>
            </a:extLst>
          </p:cNvPr>
          <p:cNvPicPr>
            <a:picLocks noChangeAspect="1"/>
          </p:cNvPicPr>
          <p:nvPr/>
        </p:nvPicPr>
        <p:blipFill>
          <a:blip r:embed="rId3"/>
          <a:stretch>
            <a:fillRect/>
          </a:stretch>
        </p:blipFill>
        <p:spPr>
          <a:xfrm>
            <a:off x="2106665" y="1451331"/>
            <a:ext cx="3660670" cy="3955337"/>
          </a:xfrm>
          <a:prstGeom prst="rect">
            <a:avLst/>
          </a:prstGeom>
        </p:spPr>
      </p:pic>
      <p:sp>
        <p:nvSpPr>
          <p:cNvPr id="9" name="文本框 8">
            <a:extLst>
              <a:ext uri="{FF2B5EF4-FFF2-40B4-BE49-F238E27FC236}">
                <a16:creationId xmlns:a16="http://schemas.microsoft.com/office/drawing/2014/main" id="{99557D84-AF1E-4F63-90BB-C272D4980C5F}"/>
              </a:ext>
            </a:extLst>
          </p:cNvPr>
          <p:cNvSpPr txBox="1"/>
          <p:nvPr/>
        </p:nvSpPr>
        <p:spPr>
          <a:xfrm>
            <a:off x="6424667" y="2446743"/>
            <a:ext cx="4516300" cy="1964512"/>
          </a:xfrm>
          <a:prstGeom prst="rect">
            <a:avLst/>
          </a:prstGeom>
          <a:noFill/>
        </p:spPr>
        <p:txBody>
          <a:bodyPr wrap="square" rtlCol="0">
            <a:spAutoFit/>
          </a:bodyPr>
          <a:lstStyle/>
          <a:p>
            <a:pPr>
              <a:lnSpc>
                <a:spcPct val="150000"/>
              </a:lnSpc>
            </a:pPr>
            <a:r>
              <a:rPr lang="en-US" altLang="zh-CN" sz="2800" b="1" dirty="0">
                <a:latin typeface="Calibri" panose="020F0502020204030204" pitchFamily="34" charset="0"/>
                <a:cs typeface="Calibri" panose="020F0502020204030204" pitchFamily="34" charset="0"/>
              </a:rPr>
              <a:t>Time resolution: </a:t>
            </a:r>
            <a:r>
              <a:rPr lang="en-US" altLang="zh-CN" sz="2800" dirty="0">
                <a:latin typeface="Calibri" panose="020F0502020204030204" pitchFamily="34" charset="0"/>
                <a:cs typeface="Calibri" panose="020F0502020204030204" pitchFamily="34" charset="0"/>
              </a:rPr>
              <a:t>16ps</a:t>
            </a:r>
          </a:p>
          <a:p>
            <a:pPr>
              <a:lnSpc>
                <a:spcPct val="150000"/>
              </a:lnSpc>
            </a:pPr>
            <a:r>
              <a:rPr lang="en-US" altLang="zh-CN" sz="2800" b="1" dirty="0">
                <a:latin typeface="Calibri" panose="020F0502020204030204" pitchFamily="34" charset="0"/>
                <a:cs typeface="Calibri" panose="020F0502020204030204" pitchFamily="34" charset="0"/>
              </a:rPr>
              <a:t>Advantage</a:t>
            </a:r>
            <a:r>
              <a:rPr lang="en-US" altLang="zh-CN" sz="2800" dirty="0">
                <a:latin typeface="Calibri" panose="020F0502020204030204" pitchFamily="34" charset="0"/>
                <a:cs typeface="Calibri" panose="020F0502020204030204" pitchFamily="34" charset="0"/>
              </a:rPr>
              <a:t>: cheaper</a:t>
            </a:r>
          </a:p>
          <a:p>
            <a:pPr>
              <a:lnSpc>
                <a:spcPct val="150000"/>
              </a:lnSpc>
            </a:pPr>
            <a:r>
              <a:rPr lang="en-US" altLang="zh-CN" sz="2800" b="1" dirty="0">
                <a:latin typeface="Calibri" panose="020F0502020204030204" pitchFamily="34" charset="0"/>
                <a:cs typeface="Calibri" panose="020F0502020204030204" pitchFamily="34" charset="0"/>
              </a:rPr>
              <a:t>Problem: </a:t>
            </a:r>
            <a:r>
              <a:rPr lang="en-US" altLang="zh-CN" sz="2800" dirty="0">
                <a:latin typeface="Calibri" panose="020F0502020204030204" pitchFamily="34" charset="0"/>
                <a:cs typeface="Calibri" panose="020F0502020204030204" pitchFamily="34" charset="0"/>
              </a:rPr>
              <a:t>noise</a:t>
            </a:r>
          </a:p>
        </p:txBody>
      </p:sp>
    </p:spTree>
    <p:extLst>
      <p:ext uri="{BB962C8B-B14F-4D97-AF65-F5344CB8AC3E}">
        <p14:creationId xmlns:p14="http://schemas.microsoft.com/office/powerpoint/2010/main" val="934240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Confocal NLOS</a:t>
            </a:r>
            <a:endParaRPr lang="zh-CN" altLang="en-US"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B7708D2C-C9C0-4BC9-A25A-D105DD603FCC}"/>
              </a:ext>
            </a:extLst>
          </p:cNvPr>
          <p:cNvPicPr>
            <a:picLocks noChangeAspect="1"/>
          </p:cNvPicPr>
          <p:nvPr/>
        </p:nvPicPr>
        <p:blipFill>
          <a:blip r:embed="rId3"/>
          <a:stretch>
            <a:fillRect/>
          </a:stretch>
        </p:blipFill>
        <p:spPr>
          <a:xfrm>
            <a:off x="305515" y="1954425"/>
            <a:ext cx="11580968" cy="1653052"/>
          </a:xfrm>
          <a:prstGeom prst="rect">
            <a:avLst/>
          </a:prstGeom>
        </p:spPr>
      </p:pic>
      <p:sp>
        <p:nvSpPr>
          <p:cNvPr id="10" name="文本框 9">
            <a:extLst>
              <a:ext uri="{FF2B5EF4-FFF2-40B4-BE49-F238E27FC236}">
                <a16:creationId xmlns:a16="http://schemas.microsoft.com/office/drawing/2014/main" id="{0218102E-47D3-4351-8190-D4003EB3B4B8}"/>
              </a:ext>
            </a:extLst>
          </p:cNvPr>
          <p:cNvSpPr txBox="1"/>
          <p:nvPr/>
        </p:nvSpPr>
        <p:spPr>
          <a:xfrm>
            <a:off x="305515" y="1003022"/>
            <a:ext cx="5384801" cy="820674"/>
          </a:xfrm>
          <a:prstGeom prst="rect">
            <a:avLst/>
          </a:prstGeom>
          <a:noFill/>
        </p:spPr>
        <p:txBody>
          <a:bodyPr wrap="square" rtlCol="0">
            <a:spAutoFit/>
          </a:bodyPr>
          <a:lstStyle/>
          <a:p>
            <a:pPr>
              <a:lnSpc>
                <a:spcPct val="150000"/>
              </a:lnSpc>
            </a:pPr>
            <a:r>
              <a:rPr lang="en-US" altLang="zh-CN" sz="3600" dirty="0">
                <a:latin typeface="Arial" panose="020B0604020202020204" pitchFamily="34" charset="0"/>
                <a:cs typeface="Arial" panose="020B0604020202020204" pitchFamily="34" charset="0"/>
              </a:rPr>
              <a:t>Non confocal</a:t>
            </a:r>
          </a:p>
        </p:txBody>
      </p:sp>
    </p:spTree>
    <p:extLst>
      <p:ext uri="{BB962C8B-B14F-4D97-AF65-F5344CB8AC3E}">
        <p14:creationId xmlns:p14="http://schemas.microsoft.com/office/powerpoint/2010/main" val="2271624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Calibri" panose="020F0502020204030204" pitchFamily="34" charset="0"/>
                <a:cs typeface="Calibri" panose="020F0502020204030204" pitchFamily="34" charset="0"/>
              </a:rPr>
              <a:t>What </a:t>
            </a:r>
            <a:r>
              <a:rPr lang="en-US" altLang="zh-CN" dirty="0" err="1">
                <a:latin typeface="Calibri" panose="020F0502020204030204" pitchFamily="34" charset="0"/>
                <a:cs typeface="Calibri" panose="020F0502020204030204" pitchFamily="34" charset="0"/>
              </a:rPr>
              <a:t>CVers</a:t>
            </a:r>
            <a:r>
              <a:rPr lang="en-US" altLang="zh-CN" dirty="0">
                <a:latin typeface="Calibri" panose="020F0502020204030204" pitchFamily="34" charset="0"/>
                <a:cs typeface="Calibri" panose="020F0502020204030204" pitchFamily="34" charset="0"/>
              </a:rPr>
              <a:t> are used to</a:t>
            </a:r>
            <a:endParaRPr lang="zh-CN" altLang="en-US" dirty="0">
              <a:latin typeface="Calibri" panose="020F0502020204030204" pitchFamily="34" charset="0"/>
              <a:cs typeface="Calibri" panose="020F0502020204030204" pitchFamily="34" charset="0"/>
            </a:endParaRPr>
          </a:p>
        </p:txBody>
      </p:sp>
      <p:pic>
        <p:nvPicPr>
          <p:cNvPr id="1026" name="Picture 2" descr="Kinect for Xbox One by Microsoft">
            <a:extLst>
              <a:ext uri="{FF2B5EF4-FFF2-40B4-BE49-F238E27FC236}">
                <a16:creationId xmlns:a16="http://schemas.microsoft.com/office/drawing/2014/main" id="{298A75C8-15BF-4782-9E3E-ED3EEBD58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028" y="1570130"/>
            <a:ext cx="2889895" cy="17580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thumb/3/39/Casio_Exilim_EX-F1_img_1761.jpg/220px-Casio_Exilim_EX-F1_img_1761.jpg">
            <a:extLst>
              <a:ext uri="{FF2B5EF4-FFF2-40B4-BE49-F238E27FC236}">
                <a16:creationId xmlns:a16="http://schemas.microsoft.com/office/drawing/2014/main" id="{AB43CB99-3544-4342-9FF1-319F18D1A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0702" y="1454729"/>
            <a:ext cx="2731696" cy="197427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A5E80101-C6B2-419E-ABC5-60E036CCD8DB}"/>
              </a:ext>
            </a:extLst>
          </p:cNvPr>
          <p:cNvSpPr txBox="1"/>
          <p:nvPr/>
        </p:nvSpPr>
        <p:spPr>
          <a:xfrm>
            <a:off x="1396753" y="3429000"/>
            <a:ext cx="3982906" cy="2251065"/>
          </a:xfrm>
          <a:prstGeom prst="rect">
            <a:avLst/>
          </a:prstGeom>
          <a:noFill/>
        </p:spPr>
        <p:txBody>
          <a:bodyPr wrap="square" rtlCol="0">
            <a:spAutoFit/>
          </a:bodyPr>
          <a:lstStyle/>
          <a:p>
            <a:pPr algn="ctr">
              <a:lnSpc>
                <a:spcPct val="150000"/>
              </a:lnSpc>
            </a:pPr>
            <a:r>
              <a:rPr lang="en-US" altLang="zh-CN" sz="2400" b="1" dirty="0" err="1">
                <a:latin typeface="Calibri" panose="020F0502020204030204" pitchFamily="34" charset="0"/>
                <a:cs typeface="Calibri" panose="020F0502020204030204" pitchFamily="34" charset="0"/>
              </a:rPr>
              <a:t>ToF</a:t>
            </a:r>
            <a:r>
              <a:rPr lang="en-US" altLang="zh-CN" sz="2400" b="1" dirty="0">
                <a:latin typeface="Calibri" panose="020F0502020204030204" pitchFamily="34" charset="0"/>
                <a:cs typeface="Calibri" panose="020F0502020204030204" pitchFamily="34" charset="0"/>
              </a:rPr>
              <a:t> camera</a:t>
            </a:r>
          </a:p>
          <a:p>
            <a:pPr>
              <a:lnSpc>
                <a:spcPct val="150000"/>
              </a:lnSpc>
            </a:pPr>
            <a:r>
              <a:rPr lang="en-US" altLang="zh-CN" sz="2400" b="1" dirty="0">
                <a:latin typeface="Calibri" panose="020F0502020204030204" pitchFamily="34" charset="0"/>
                <a:cs typeface="Calibri" panose="020F0502020204030204" pitchFamily="34" charset="0"/>
              </a:rPr>
              <a:t>1</a:t>
            </a:r>
            <a:r>
              <a:rPr lang="zh-CN" altLang="en-US" sz="2400" b="1" dirty="0">
                <a:latin typeface="Calibri" panose="020F0502020204030204" pitchFamily="34" charset="0"/>
                <a:cs typeface="Calibri" panose="020F0502020204030204" pitchFamily="34" charset="0"/>
              </a:rPr>
              <a:t>）</a:t>
            </a:r>
            <a:r>
              <a:rPr lang="en-US" altLang="zh-CN" sz="2400" b="1" dirty="0">
                <a:latin typeface="Calibri" panose="020F0502020204030204" pitchFamily="34" charset="0"/>
                <a:cs typeface="Calibri" panose="020F0502020204030204" pitchFamily="34" charset="0"/>
              </a:rPr>
              <a:t>160 frames per second</a:t>
            </a:r>
          </a:p>
          <a:p>
            <a:pPr>
              <a:lnSpc>
                <a:spcPct val="150000"/>
              </a:lnSpc>
            </a:pPr>
            <a:r>
              <a:rPr lang="en-US" altLang="zh-CN" sz="2400" b="1" dirty="0">
                <a:latin typeface="Calibri" panose="020F0502020204030204" pitchFamily="34" charset="0"/>
                <a:cs typeface="Calibri" panose="020F0502020204030204" pitchFamily="34" charset="0"/>
              </a:rPr>
              <a:t>2</a:t>
            </a:r>
            <a:r>
              <a:rPr lang="zh-CN" altLang="en-US" sz="2400" b="1" dirty="0">
                <a:latin typeface="Calibri" panose="020F0502020204030204" pitchFamily="34" charset="0"/>
                <a:cs typeface="Calibri" panose="020F0502020204030204" pitchFamily="34" charset="0"/>
              </a:rPr>
              <a:t>）</a:t>
            </a:r>
            <a:r>
              <a:rPr lang="en-US" altLang="zh-CN" sz="2400" b="1" dirty="0">
                <a:latin typeface="Calibri" panose="020F0502020204030204" pitchFamily="34" charset="0"/>
                <a:cs typeface="Calibri" panose="020F0502020204030204" pitchFamily="34" charset="0"/>
              </a:rPr>
              <a:t>centimeters – meters</a:t>
            </a:r>
          </a:p>
          <a:p>
            <a:pPr>
              <a:lnSpc>
                <a:spcPct val="150000"/>
              </a:lnSpc>
            </a:pPr>
            <a:r>
              <a:rPr lang="en-US" altLang="zh-CN" sz="2400" b="1" dirty="0">
                <a:latin typeface="Calibri" panose="020F0502020204030204" pitchFamily="34" charset="0"/>
                <a:cs typeface="Calibri" panose="020F0502020204030204" pitchFamily="34" charset="0"/>
              </a:rPr>
              <a:t>3</a:t>
            </a:r>
            <a:r>
              <a:rPr lang="zh-CN" altLang="en-US" sz="2400" b="1" dirty="0">
                <a:latin typeface="Calibri" panose="020F0502020204030204" pitchFamily="34" charset="0"/>
                <a:cs typeface="Calibri" panose="020F0502020204030204" pitchFamily="34" charset="0"/>
              </a:rPr>
              <a:t>）</a:t>
            </a:r>
            <a:r>
              <a:rPr lang="en-US" altLang="zh-CN" sz="2400" b="1" dirty="0">
                <a:latin typeface="Calibri" panose="020F0502020204030204" pitchFamily="34" charset="0"/>
                <a:cs typeface="Calibri" panose="020F0502020204030204" pitchFamily="34" charset="0"/>
              </a:rPr>
              <a:t>X00 dollars</a:t>
            </a:r>
            <a:endParaRPr lang="zh-CN" altLang="en-US" sz="2400" b="1" dirty="0">
              <a:latin typeface="Calibri" panose="020F0502020204030204" pitchFamily="34" charset="0"/>
              <a:cs typeface="Calibri" panose="020F0502020204030204" pitchFamily="34" charset="0"/>
            </a:endParaRPr>
          </a:p>
        </p:txBody>
      </p:sp>
      <p:sp>
        <p:nvSpPr>
          <p:cNvPr id="7" name="文本框 6">
            <a:extLst>
              <a:ext uri="{FF2B5EF4-FFF2-40B4-BE49-F238E27FC236}">
                <a16:creationId xmlns:a16="http://schemas.microsoft.com/office/drawing/2014/main" id="{934843BB-8900-46FA-9BFA-D002F836FC33}"/>
              </a:ext>
            </a:extLst>
          </p:cNvPr>
          <p:cNvSpPr txBox="1"/>
          <p:nvPr/>
        </p:nvSpPr>
        <p:spPr>
          <a:xfrm>
            <a:off x="6685097" y="3429000"/>
            <a:ext cx="3982906" cy="2251065"/>
          </a:xfrm>
          <a:prstGeom prst="rect">
            <a:avLst/>
          </a:prstGeom>
          <a:noFill/>
        </p:spPr>
        <p:txBody>
          <a:bodyPr wrap="square" rtlCol="0">
            <a:spAutoFit/>
          </a:bodyPr>
          <a:lstStyle/>
          <a:p>
            <a:pPr algn="ctr">
              <a:lnSpc>
                <a:spcPct val="150000"/>
              </a:lnSpc>
            </a:pPr>
            <a:r>
              <a:rPr lang="en-US" altLang="zh-CN" sz="2400" b="1" dirty="0">
                <a:latin typeface="Calibri" panose="020F0502020204030204" pitchFamily="34" charset="0"/>
                <a:cs typeface="Calibri" panose="020F0502020204030204" pitchFamily="34" charset="0"/>
              </a:rPr>
              <a:t>High-speed camera</a:t>
            </a:r>
          </a:p>
          <a:p>
            <a:pPr algn="ctr">
              <a:lnSpc>
                <a:spcPct val="150000"/>
              </a:lnSpc>
            </a:pPr>
            <a:r>
              <a:rPr lang="en-US" altLang="zh-CN" sz="2400" b="1" dirty="0">
                <a:latin typeface="Calibri" panose="020F0502020204030204" pitchFamily="34" charset="0"/>
                <a:cs typeface="Calibri" panose="020F0502020204030204" pitchFamily="34" charset="0"/>
              </a:rPr>
              <a:t>1</a:t>
            </a:r>
            <a:r>
              <a:rPr lang="zh-CN" altLang="en-US" sz="2400" b="1" dirty="0">
                <a:latin typeface="Calibri" panose="020F0502020204030204" pitchFamily="34" charset="0"/>
                <a:cs typeface="Calibri" panose="020F0502020204030204" pitchFamily="34" charset="0"/>
              </a:rPr>
              <a:t>）</a:t>
            </a:r>
            <a:r>
              <a:rPr lang="en-US" altLang="zh-CN" sz="2400" b="1" dirty="0">
                <a:latin typeface="Calibri" panose="020F0502020204030204" pitchFamily="34" charset="0"/>
                <a:cs typeface="Calibri" panose="020F0502020204030204" pitchFamily="34" charset="0"/>
              </a:rPr>
              <a:t>X000 frames per second</a:t>
            </a:r>
          </a:p>
          <a:p>
            <a:pPr>
              <a:lnSpc>
                <a:spcPct val="150000"/>
              </a:lnSpc>
            </a:pPr>
            <a:r>
              <a:rPr lang="en-US" altLang="zh-CN" sz="2400" b="1" dirty="0">
                <a:latin typeface="Calibri" panose="020F0502020204030204" pitchFamily="34" charset="0"/>
                <a:cs typeface="Calibri" panose="020F0502020204030204" pitchFamily="34" charset="0"/>
              </a:rPr>
              <a:t>  2</a:t>
            </a:r>
            <a:r>
              <a:rPr lang="zh-CN" altLang="en-US" sz="2400" b="1" dirty="0">
                <a:latin typeface="Calibri" panose="020F0502020204030204" pitchFamily="34" charset="0"/>
                <a:cs typeface="Calibri" panose="020F0502020204030204" pitchFamily="34" charset="0"/>
              </a:rPr>
              <a:t>）</a:t>
            </a:r>
            <a:r>
              <a:rPr lang="en-US" altLang="zh-CN" sz="2400" b="1" dirty="0">
                <a:latin typeface="Calibri" panose="020F0502020204030204" pitchFamily="34" charset="0"/>
                <a:cs typeface="Calibri" panose="020F0502020204030204" pitchFamily="34" charset="0"/>
              </a:rPr>
              <a:t>X0000 dollars</a:t>
            </a:r>
          </a:p>
          <a:p>
            <a:pPr algn="ctr">
              <a:lnSpc>
                <a:spcPct val="150000"/>
              </a:lnSpc>
            </a:pPr>
            <a:endParaRPr lang="zh-CN" altLang="en-US"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473991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Confocal NLOS</a:t>
            </a:r>
            <a:endParaRPr lang="zh-CN" altLang="en-US"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B7708D2C-C9C0-4BC9-A25A-D105DD603FCC}"/>
              </a:ext>
            </a:extLst>
          </p:cNvPr>
          <p:cNvPicPr>
            <a:picLocks noChangeAspect="1"/>
          </p:cNvPicPr>
          <p:nvPr/>
        </p:nvPicPr>
        <p:blipFill>
          <a:blip r:embed="rId3"/>
          <a:stretch>
            <a:fillRect/>
          </a:stretch>
        </p:blipFill>
        <p:spPr>
          <a:xfrm>
            <a:off x="305515" y="1954425"/>
            <a:ext cx="11580968" cy="1653052"/>
          </a:xfrm>
          <a:prstGeom prst="rect">
            <a:avLst/>
          </a:prstGeom>
        </p:spPr>
      </p:pic>
      <p:pic>
        <p:nvPicPr>
          <p:cNvPr id="8" name="图片 7">
            <a:extLst>
              <a:ext uri="{FF2B5EF4-FFF2-40B4-BE49-F238E27FC236}">
                <a16:creationId xmlns:a16="http://schemas.microsoft.com/office/drawing/2014/main" id="{4300922F-23FB-4BDC-864A-5B33906E3BA1}"/>
              </a:ext>
            </a:extLst>
          </p:cNvPr>
          <p:cNvPicPr>
            <a:picLocks noChangeAspect="1"/>
          </p:cNvPicPr>
          <p:nvPr/>
        </p:nvPicPr>
        <p:blipFill>
          <a:blip r:embed="rId4"/>
          <a:stretch>
            <a:fillRect/>
          </a:stretch>
        </p:blipFill>
        <p:spPr>
          <a:xfrm>
            <a:off x="305514" y="4529409"/>
            <a:ext cx="9048333" cy="838800"/>
          </a:xfrm>
          <a:prstGeom prst="rect">
            <a:avLst/>
          </a:prstGeom>
        </p:spPr>
      </p:pic>
      <p:sp>
        <p:nvSpPr>
          <p:cNvPr id="10" name="文本框 9">
            <a:extLst>
              <a:ext uri="{FF2B5EF4-FFF2-40B4-BE49-F238E27FC236}">
                <a16:creationId xmlns:a16="http://schemas.microsoft.com/office/drawing/2014/main" id="{0218102E-47D3-4351-8190-D4003EB3B4B8}"/>
              </a:ext>
            </a:extLst>
          </p:cNvPr>
          <p:cNvSpPr txBox="1"/>
          <p:nvPr/>
        </p:nvSpPr>
        <p:spPr>
          <a:xfrm>
            <a:off x="305515" y="1003022"/>
            <a:ext cx="5384801" cy="820674"/>
          </a:xfrm>
          <a:prstGeom prst="rect">
            <a:avLst/>
          </a:prstGeom>
          <a:noFill/>
        </p:spPr>
        <p:txBody>
          <a:bodyPr wrap="square" rtlCol="0">
            <a:spAutoFit/>
          </a:bodyPr>
          <a:lstStyle/>
          <a:p>
            <a:pPr>
              <a:lnSpc>
                <a:spcPct val="150000"/>
              </a:lnSpc>
            </a:pPr>
            <a:r>
              <a:rPr lang="en-US" altLang="zh-CN" sz="3600" dirty="0">
                <a:latin typeface="Arial" panose="020B0604020202020204" pitchFamily="34" charset="0"/>
                <a:cs typeface="Arial" panose="020B0604020202020204" pitchFamily="34" charset="0"/>
              </a:rPr>
              <a:t>Non confocal</a:t>
            </a:r>
          </a:p>
        </p:txBody>
      </p:sp>
      <p:sp>
        <p:nvSpPr>
          <p:cNvPr id="12" name="文本框 11">
            <a:extLst>
              <a:ext uri="{FF2B5EF4-FFF2-40B4-BE49-F238E27FC236}">
                <a16:creationId xmlns:a16="http://schemas.microsoft.com/office/drawing/2014/main" id="{8F357F46-F2D2-4FDD-B134-8508220195D2}"/>
              </a:ext>
            </a:extLst>
          </p:cNvPr>
          <p:cNvSpPr txBox="1"/>
          <p:nvPr/>
        </p:nvSpPr>
        <p:spPr>
          <a:xfrm>
            <a:off x="305514" y="3708735"/>
            <a:ext cx="5384801" cy="820674"/>
          </a:xfrm>
          <a:prstGeom prst="rect">
            <a:avLst/>
          </a:prstGeom>
          <a:noFill/>
        </p:spPr>
        <p:txBody>
          <a:bodyPr wrap="square" rtlCol="0">
            <a:spAutoFit/>
          </a:bodyPr>
          <a:lstStyle/>
          <a:p>
            <a:pPr>
              <a:lnSpc>
                <a:spcPct val="150000"/>
              </a:lnSpc>
            </a:pPr>
            <a:r>
              <a:rPr lang="en-US" altLang="zh-CN" sz="3600" dirty="0">
                <a:latin typeface="Arial" panose="020B0604020202020204" pitchFamily="34" charset="0"/>
                <a:cs typeface="Arial" panose="020B0604020202020204" pitchFamily="34" charset="0"/>
              </a:rPr>
              <a:t>Confocal</a:t>
            </a:r>
          </a:p>
        </p:txBody>
      </p:sp>
    </p:spTree>
    <p:extLst>
      <p:ext uri="{BB962C8B-B14F-4D97-AF65-F5344CB8AC3E}">
        <p14:creationId xmlns:p14="http://schemas.microsoft.com/office/powerpoint/2010/main" val="577102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Light Cone Transform</a:t>
            </a:r>
            <a:endParaRPr lang="zh-CN" altLang="en-US" dirty="0">
              <a:latin typeface="Arial" panose="020B0604020202020204" pitchFamily="34" charset="0"/>
              <a:cs typeface="Arial" panose="020B0604020202020204" pitchFamily="34" charset="0"/>
            </a:endParaRPr>
          </a:p>
        </p:txBody>
      </p:sp>
      <p:pic>
        <p:nvPicPr>
          <p:cNvPr id="15" name="图片 14">
            <a:extLst>
              <a:ext uri="{FF2B5EF4-FFF2-40B4-BE49-F238E27FC236}">
                <a16:creationId xmlns:a16="http://schemas.microsoft.com/office/drawing/2014/main" id="{90E43289-F1DF-466E-9516-4BAE89931503}"/>
              </a:ext>
            </a:extLst>
          </p:cNvPr>
          <p:cNvPicPr>
            <a:picLocks noChangeAspect="1"/>
          </p:cNvPicPr>
          <p:nvPr/>
        </p:nvPicPr>
        <p:blipFill>
          <a:blip r:embed="rId3"/>
          <a:stretch>
            <a:fillRect/>
          </a:stretch>
        </p:blipFill>
        <p:spPr>
          <a:xfrm>
            <a:off x="816681" y="1352399"/>
            <a:ext cx="5818206" cy="1115228"/>
          </a:xfrm>
          <a:prstGeom prst="rect">
            <a:avLst/>
          </a:prstGeom>
        </p:spPr>
      </p:pic>
    </p:spTree>
    <p:extLst>
      <p:ext uri="{BB962C8B-B14F-4D97-AF65-F5344CB8AC3E}">
        <p14:creationId xmlns:p14="http://schemas.microsoft.com/office/powerpoint/2010/main" val="683240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Light Cone Transform</a:t>
            </a:r>
            <a:endParaRPr lang="zh-CN" altLang="en-US" dirty="0">
              <a:latin typeface="Arial" panose="020B0604020202020204" pitchFamily="34" charset="0"/>
              <a:cs typeface="Arial" panose="020B0604020202020204" pitchFamily="34" charset="0"/>
            </a:endParaRPr>
          </a:p>
        </p:txBody>
      </p:sp>
      <p:pic>
        <p:nvPicPr>
          <p:cNvPr id="12" name="图片 11">
            <a:extLst>
              <a:ext uri="{FF2B5EF4-FFF2-40B4-BE49-F238E27FC236}">
                <a16:creationId xmlns:a16="http://schemas.microsoft.com/office/drawing/2014/main" id="{F4CA8380-78E7-40DA-AD01-C9C8B58DE11D}"/>
              </a:ext>
            </a:extLst>
          </p:cNvPr>
          <p:cNvPicPr>
            <a:picLocks noChangeAspect="1"/>
          </p:cNvPicPr>
          <p:nvPr/>
        </p:nvPicPr>
        <p:blipFill>
          <a:blip r:embed="rId3"/>
          <a:stretch>
            <a:fillRect/>
          </a:stretch>
        </p:blipFill>
        <p:spPr>
          <a:xfrm>
            <a:off x="756686" y="3194943"/>
            <a:ext cx="6904083" cy="1978305"/>
          </a:xfrm>
          <a:prstGeom prst="rect">
            <a:avLst/>
          </a:prstGeom>
        </p:spPr>
      </p:pic>
      <p:pic>
        <p:nvPicPr>
          <p:cNvPr id="15" name="图片 14">
            <a:extLst>
              <a:ext uri="{FF2B5EF4-FFF2-40B4-BE49-F238E27FC236}">
                <a16:creationId xmlns:a16="http://schemas.microsoft.com/office/drawing/2014/main" id="{90E43289-F1DF-466E-9516-4BAE89931503}"/>
              </a:ext>
            </a:extLst>
          </p:cNvPr>
          <p:cNvPicPr>
            <a:picLocks noChangeAspect="1"/>
          </p:cNvPicPr>
          <p:nvPr/>
        </p:nvPicPr>
        <p:blipFill>
          <a:blip r:embed="rId4"/>
          <a:stretch>
            <a:fillRect/>
          </a:stretch>
        </p:blipFill>
        <p:spPr>
          <a:xfrm>
            <a:off x="791629" y="998270"/>
            <a:ext cx="6247668" cy="1197547"/>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0D7E90E-C48C-4192-B8DC-BB82104FEED4}"/>
                  </a:ext>
                </a:extLst>
              </p:cNvPr>
              <p:cNvSpPr txBox="1"/>
              <p:nvPr/>
            </p:nvSpPr>
            <p:spPr>
              <a:xfrm>
                <a:off x="816681" y="2314740"/>
                <a:ext cx="3884411" cy="372410"/>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Let </a:t>
                </a:r>
                <a14:m>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𝑢</m:t>
                        </m:r>
                      </m:e>
                    </m:rad>
                    <m:r>
                      <a:rPr lang="en-US" altLang="zh-CN" b="0" i="0" smtClean="0">
                        <a:latin typeface="Cambria Math" panose="02040503050406030204" pitchFamily="18" charset="0"/>
                      </a:rPr>
                      <m:t> </m:t>
                    </m:r>
                    <m:r>
                      <m:rPr>
                        <m:sty m:val="p"/>
                      </m:rPr>
                      <a:rPr lang="en-US" altLang="zh-CN" i="1">
                        <a:latin typeface="Cambria Math" panose="02040503050406030204" pitchFamily="18" charset="0"/>
                      </a:rPr>
                      <m:t>and</m:t>
                    </m:r>
                  </m:oMath>
                </a14:m>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use</a:t>
                </a:r>
                <a:endParaRPr lang="zh-CN" altLang="en-US" dirty="0">
                  <a:latin typeface="Arial" panose="020B0604020202020204" pitchFamily="34" charset="0"/>
                  <a:cs typeface="Arial" panose="020B0604020202020204" pitchFamily="34" charset="0"/>
                </a:endParaRPr>
              </a:p>
            </p:txBody>
          </p:sp>
        </mc:Choice>
        <mc:Fallback xmlns="">
          <p:sp>
            <p:nvSpPr>
              <p:cNvPr id="5" name="文本框 4">
                <a:extLst>
                  <a:ext uri="{FF2B5EF4-FFF2-40B4-BE49-F238E27FC236}">
                    <a16:creationId xmlns:a16="http://schemas.microsoft.com/office/drawing/2014/main" id="{50D7E90E-C48C-4192-B8DC-BB82104FEED4}"/>
                  </a:ext>
                </a:extLst>
              </p:cNvPr>
              <p:cNvSpPr txBox="1">
                <a:spLocks noRot="1" noChangeAspect="1" noMove="1" noResize="1" noEditPoints="1" noAdjustHandles="1" noChangeArrowheads="1" noChangeShapeType="1" noTextEdit="1"/>
              </p:cNvSpPr>
              <p:nvPr/>
            </p:nvSpPr>
            <p:spPr>
              <a:xfrm>
                <a:off x="816681" y="2314740"/>
                <a:ext cx="3884411" cy="372410"/>
              </a:xfrm>
              <a:prstGeom prst="rect">
                <a:avLst/>
              </a:prstGeom>
              <a:blipFill>
                <a:blip r:embed="rId5"/>
                <a:stretch>
                  <a:fillRect l="-1413" t="-8197" b="-26230"/>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0D4EFB9D-31E0-4E6A-873E-5F4272432E37}"/>
              </a:ext>
            </a:extLst>
          </p:cNvPr>
          <p:cNvSpPr txBox="1"/>
          <p:nvPr/>
        </p:nvSpPr>
        <p:spPr>
          <a:xfrm>
            <a:off x="791629" y="5285110"/>
            <a:ext cx="6099586"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D</a:t>
            </a:r>
            <a:r>
              <a:rPr lang="en-US" altLang="zh-CN" sz="1800" b="0" i="0" u="none" strike="noStrike" baseline="0" dirty="0">
                <a:latin typeface="Arial" panose="020B0604020202020204" pitchFamily="34" charset="0"/>
                <a:cs typeface="Arial" panose="020B0604020202020204" pitchFamily="34" charset="0"/>
              </a:rPr>
              <a:t>iscretize:</a:t>
            </a:r>
            <a:endParaRPr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2E52254-0B82-404D-A31A-CFB58038862D}"/>
                  </a:ext>
                </a:extLst>
              </p:cNvPr>
              <p:cNvSpPr txBox="1"/>
              <p:nvPr/>
            </p:nvSpPr>
            <p:spPr>
              <a:xfrm>
                <a:off x="791629" y="5674993"/>
                <a:ext cx="212971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𝑅</m:t>
                          </m:r>
                        </m:e>
                        <m:sub>
                          <m:r>
                            <a:rPr lang="en-US" altLang="zh-CN" sz="2800" b="0" i="1" smtClean="0">
                              <a:latin typeface="Cambria Math" panose="02040503050406030204" pitchFamily="18" charset="0"/>
                            </a:rPr>
                            <m:t>𝑡</m:t>
                          </m:r>
                        </m:sub>
                      </m:sSub>
                      <m:r>
                        <a:rPr lang="zh-CN" altLang="en-US" sz="2800" i="1" smtClean="0">
                          <a:latin typeface="Cambria Math" panose="02040503050406030204" pitchFamily="18" charset="0"/>
                        </a:rPr>
                        <m:t>𝜏</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𝐻</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𝑅</m:t>
                          </m:r>
                        </m:e>
                        <m:sub>
                          <m:r>
                            <a:rPr lang="en-US" altLang="zh-CN" sz="2800" b="0" i="1" smtClean="0">
                              <a:latin typeface="Cambria Math" panose="02040503050406030204" pitchFamily="18" charset="0"/>
                            </a:rPr>
                            <m:t>𝑧</m:t>
                          </m:r>
                        </m:sub>
                      </m:sSub>
                      <m:r>
                        <a:rPr lang="zh-CN" altLang="en-US" sz="2800" b="0" i="1" smtClean="0">
                          <a:latin typeface="Cambria Math" panose="02040503050406030204" pitchFamily="18" charset="0"/>
                        </a:rPr>
                        <m:t>𝜌</m:t>
                      </m:r>
                    </m:oMath>
                  </m:oMathPara>
                </a14:m>
                <a:endParaRPr lang="zh-CN" altLang="en-US" sz="2800" dirty="0"/>
              </a:p>
            </p:txBody>
          </p:sp>
        </mc:Choice>
        <mc:Fallback xmlns="">
          <p:sp>
            <p:nvSpPr>
              <p:cNvPr id="7" name="文本框 6">
                <a:extLst>
                  <a:ext uri="{FF2B5EF4-FFF2-40B4-BE49-F238E27FC236}">
                    <a16:creationId xmlns:a16="http://schemas.microsoft.com/office/drawing/2014/main" id="{F2E52254-0B82-404D-A31A-CFB58038862D}"/>
                  </a:ext>
                </a:extLst>
              </p:cNvPr>
              <p:cNvSpPr txBox="1">
                <a:spLocks noRot="1" noChangeAspect="1" noMove="1" noResize="1" noEditPoints="1" noAdjustHandles="1" noChangeArrowheads="1" noChangeShapeType="1" noTextEdit="1"/>
              </p:cNvSpPr>
              <p:nvPr/>
            </p:nvSpPr>
            <p:spPr>
              <a:xfrm>
                <a:off x="791629" y="5674993"/>
                <a:ext cx="2129719" cy="430887"/>
              </a:xfrm>
              <a:prstGeom prst="rect">
                <a:avLst/>
              </a:prstGeom>
              <a:blipFill>
                <a:blip r:embed="rId6"/>
                <a:stretch>
                  <a:fillRect/>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45282F07-5877-418A-9D19-7899E1E368BC}"/>
              </a:ext>
            </a:extLst>
          </p:cNvPr>
          <p:cNvPicPr>
            <a:picLocks noChangeAspect="1"/>
          </p:cNvPicPr>
          <p:nvPr/>
        </p:nvPicPr>
        <p:blipFill>
          <a:blip r:embed="rId7"/>
          <a:stretch>
            <a:fillRect/>
          </a:stretch>
        </p:blipFill>
        <p:spPr>
          <a:xfrm>
            <a:off x="2921348" y="2128704"/>
            <a:ext cx="6650050" cy="647349"/>
          </a:xfrm>
          <a:prstGeom prst="rect">
            <a:avLst/>
          </a:prstGeom>
        </p:spPr>
      </p:pic>
      <p:sp>
        <p:nvSpPr>
          <p:cNvPr id="6" name="文本框 5">
            <a:extLst>
              <a:ext uri="{FF2B5EF4-FFF2-40B4-BE49-F238E27FC236}">
                <a16:creationId xmlns:a16="http://schemas.microsoft.com/office/drawing/2014/main" id="{0EA00C07-3355-4B91-B143-708C638D4BC9}"/>
              </a:ext>
            </a:extLst>
          </p:cNvPr>
          <p:cNvSpPr txBox="1"/>
          <p:nvPr/>
        </p:nvSpPr>
        <p:spPr>
          <a:xfrm>
            <a:off x="791629" y="2864727"/>
            <a:ext cx="6099586"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We can get:</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71989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Why con-focal</a:t>
            </a:r>
            <a:endParaRPr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69FCD-2B23-471A-90C4-83749B736B9C}"/>
                  </a:ext>
                </a:extLst>
              </p:cNvPr>
              <p:cNvSpPr txBox="1"/>
              <p:nvPr/>
            </p:nvSpPr>
            <p:spPr>
              <a:xfrm>
                <a:off x="3867162" y="1112776"/>
                <a:ext cx="2230675"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5400" i="1" smtClean="0">
                          <a:solidFill>
                            <a:schemeClr val="tx1"/>
                          </a:solidFill>
                          <a:latin typeface="Cambria Math" panose="02040503050406030204" pitchFamily="18" charset="0"/>
                        </a:rPr>
                        <m:t>𝜏</m:t>
                      </m:r>
                      <m:r>
                        <a:rPr lang="en-US" altLang="zh-CN" sz="5400" b="0" i="1" smtClean="0">
                          <a:solidFill>
                            <a:schemeClr val="tx1"/>
                          </a:solidFill>
                          <a:latin typeface="Cambria Math" panose="02040503050406030204" pitchFamily="18" charset="0"/>
                        </a:rPr>
                        <m:t>=</m:t>
                      </m:r>
                      <m:r>
                        <a:rPr lang="en-US" altLang="zh-CN" sz="5400" b="0" i="1" smtClean="0">
                          <a:solidFill>
                            <a:schemeClr val="tx1"/>
                          </a:solidFill>
                          <a:latin typeface="Cambria Math" panose="02040503050406030204" pitchFamily="18" charset="0"/>
                        </a:rPr>
                        <m:t>𝐴</m:t>
                      </m:r>
                      <m:r>
                        <a:rPr lang="zh-CN" altLang="en-US" sz="5400" b="0" i="1" smtClean="0">
                          <a:solidFill>
                            <a:schemeClr val="tx1"/>
                          </a:solidFill>
                          <a:latin typeface="Cambria Math" panose="02040503050406030204" pitchFamily="18" charset="0"/>
                        </a:rPr>
                        <m:t>𝜌</m:t>
                      </m:r>
                    </m:oMath>
                  </m:oMathPara>
                </a14:m>
                <a:endParaRPr lang="zh-CN" altLang="en-US" sz="5400" dirty="0">
                  <a:solidFill>
                    <a:schemeClr val="tx1"/>
                  </a:solidFill>
                </a:endParaRPr>
              </a:p>
            </p:txBody>
          </p:sp>
        </mc:Choice>
        <mc:Fallback xmlns="">
          <p:sp>
            <p:nvSpPr>
              <p:cNvPr id="7" name="文本框 6">
                <a:extLst>
                  <a:ext uri="{FF2B5EF4-FFF2-40B4-BE49-F238E27FC236}">
                    <a16:creationId xmlns:a16="http://schemas.microsoft.com/office/drawing/2014/main" id="{2FC69FCD-2B23-471A-90C4-83749B736B9C}"/>
                  </a:ext>
                </a:extLst>
              </p:cNvPr>
              <p:cNvSpPr txBox="1">
                <a:spLocks noRot="1" noChangeAspect="1" noMove="1" noResize="1" noEditPoints="1" noAdjustHandles="1" noChangeArrowheads="1" noChangeShapeType="1" noTextEdit="1"/>
              </p:cNvSpPr>
              <p:nvPr/>
            </p:nvSpPr>
            <p:spPr>
              <a:xfrm>
                <a:off x="3867162" y="1112776"/>
                <a:ext cx="2230675" cy="83099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86908EA-4292-4C25-BE62-B38203FC4B8B}"/>
                  </a:ext>
                </a:extLst>
              </p:cNvPr>
              <p:cNvSpPr txBox="1"/>
              <p:nvPr/>
            </p:nvSpPr>
            <p:spPr>
              <a:xfrm>
                <a:off x="7378566" y="1071095"/>
                <a:ext cx="3264035"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5400" b="0" i="1" smtClean="0">
                              <a:solidFill>
                                <a:schemeClr val="tx1"/>
                              </a:solidFill>
                              <a:latin typeface="Cambria Math" panose="02040503050406030204" pitchFamily="18" charset="0"/>
                            </a:rPr>
                          </m:ctrlPr>
                        </m:accPr>
                        <m:e>
                          <m:r>
                            <a:rPr lang="zh-CN" altLang="en-US" sz="5400" b="0" i="1" smtClean="0">
                              <a:solidFill>
                                <a:schemeClr val="tx1"/>
                              </a:solidFill>
                              <a:latin typeface="Cambria Math" panose="02040503050406030204" pitchFamily="18" charset="0"/>
                            </a:rPr>
                            <m:t>𝜏</m:t>
                          </m:r>
                        </m:e>
                      </m:acc>
                      <m:r>
                        <a:rPr lang="en-US" altLang="zh-CN" sz="5400" b="0" i="1" smtClean="0">
                          <a:solidFill>
                            <a:schemeClr val="tx1"/>
                          </a:solidFill>
                          <a:latin typeface="Cambria Math" panose="02040503050406030204" pitchFamily="18" charset="0"/>
                        </a:rPr>
                        <m:t>=</m:t>
                      </m:r>
                      <m:r>
                        <a:rPr lang="en-US" altLang="zh-CN" sz="5400" b="0" i="1" smtClean="0">
                          <a:solidFill>
                            <a:schemeClr val="tx1"/>
                          </a:solidFill>
                          <a:latin typeface="Cambria Math" panose="02040503050406030204" pitchFamily="18" charset="0"/>
                        </a:rPr>
                        <m:t>𝐻</m:t>
                      </m:r>
                      <m:r>
                        <a:rPr lang="en-US" altLang="zh-CN" sz="5400" b="0" i="1" smtClean="0">
                          <a:solidFill>
                            <a:schemeClr val="tx1"/>
                          </a:solidFill>
                          <a:latin typeface="Cambria Math" panose="02040503050406030204" pitchFamily="18" charset="0"/>
                        </a:rPr>
                        <m:t> ∗ </m:t>
                      </m:r>
                      <m:acc>
                        <m:accPr>
                          <m:chr m:val="̅"/>
                          <m:ctrlPr>
                            <a:rPr lang="en-US" altLang="zh-CN" sz="5400" b="0" i="1" smtClean="0">
                              <a:solidFill>
                                <a:schemeClr val="tx1"/>
                              </a:solidFill>
                              <a:latin typeface="Cambria Math" panose="02040503050406030204" pitchFamily="18" charset="0"/>
                            </a:rPr>
                          </m:ctrlPr>
                        </m:accPr>
                        <m:e>
                          <m:r>
                            <a:rPr lang="zh-CN" altLang="en-US" sz="5400" b="0" i="1" smtClean="0">
                              <a:solidFill>
                                <a:schemeClr val="tx1"/>
                              </a:solidFill>
                              <a:latin typeface="Cambria Math" panose="02040503050406030204" pitchFamily="18" charset="0"/>
                            </a:rPr>
                            <m:t>𝜌</m:t>
                          </m:r>
                        </m:e>
                      </m:acc>
                    </m:oMath>
                  </m:oMathPara>
                </a14:m>
                <a:endParaRPr lang="zh-CN" altLang="en-US" sz="5400" dirty="0">
                  <a:solidFill>
                    <a:schemeClr val="tx1"/>
                  </a:solidFill>
                </a:endParaRPr>
              </a:p>
            </p:txBody>
          </p:sp>
        </mc:Choice>
        <mc:Fallback xmlns="">
          <p:sp>
            <p:nvSpPr>
              <p:cNvPr id="9" name="文本框 8">
                <a:extLst>
                  <a:ext uri="{FF2B5EF4-FFF2-40B4-BE49-F238E27FC236}">
                    <a16:creationId xmlns:a16="http://schemas.microsoft.com/office/drawing/2014/main" id="{786908EA-4292-4C25-BE62-B38203FC4B8B}"/>
                  </a:ext>
                </a:extLst>
              </p:cNvPr>
              <p:cNvSpPr txBox="1">
                <a:spLocks noRot="1" noChangeAspect="1" noMove="1" noResize="1" noEditPoints="1" noAdjustHandles="1" noChangeArrowheads="1" noChangeShapeType="1" noTextEdit="1"/>
              </p:cNvSpPr>
              <p:nvPr/>
            </p:nvSpPr>
            <p:spPr>
              <a:xfrm>
                <a:off x="7378566" y="1071095"/>
                <a:ext cx="3264035" cy="830997"/>
              </a:xfrm>
              <a:prstGeom prst="rect">
                <a:avLst/>
              </a:prstGeom>
              <a:blipFill>
                <a:blip r:embed="rId4"/>
                <a:stretch>
                  <a:fillRect/>
                </a:stretch>
              </a:blipFill>
            </p:spPr>
            <p:txBody>
              <a:bodyPr/>
              <a:lstStyle/>
              <a:p>
                <a:r>
                  <a:rPr lang="zh-CN" altLang="en-US">
                    <a:noFill/>
                  </a:rPr>
                  <a:t> </a:t>
                </a:r>
              </a:p>
            </p:txBody>
          </p:sp>
        </mc:Fallback>
      </mc:AlternateContent>
      <p:sp>
        <p:nvSpPr>
          <p:cNvPr id="11" name="箭头: 下 10">
            <a:extLst>
              <a:ext uri="{FF2B5EF4-FFF2-40B4-BE49-F238E27FC236}">
                <a16:creationId xmlns:a16="http://schemas.microsoft.com/office/drawing/2014/main" id="{5DAE1A7D-292C-4639-AD2A-267FF6A362BE}"/>
              </a:ext>
            </a:extLst>
          </p:cNvPr>
          <p:cNvSpPr/>
          <p:nvPr/>
        </p:nvSpPr>
        <p:spPr>
          <a:xfrm rot="16200000">
            <a:off x="6613887" y="1252871"/>
            <a:ext cx="165716" cy="633163"/>
          </a:xfrm>
          <a:prstGeom prst="downArrow">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A74A4BD-875C-40FF-9BDE-DAEA3797A030}"/>
                  </a:ext>
                </a:extLst>
              </p:cNvPr>
              <p:cNvSpPr txBox="1"/>
              <p:nvPr/>
            </p:nvSpPr>
            <p:spPr>
              <a:xfrm>
                <a:off x="3852333" y="2332151"/>
                <a:ext cx="690548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𝑢</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𝑣</m:t>
                          </m:r>
                        </m:e>
                      </m:d>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𝐻</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𝑢</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𝑣</m:t>
                          </m:r>
                        </m:e>
                      </m:d>
                      <m:r>
                        <a:rPr lang="en-US" altLang="zh-CN" sz="3600" b="0" i="1" smtClean="0">
                          <a:latin typeface="Cambria Math" panose="02040503050406030204" pitchFamily="18" charset="0"/>
                        </a:rPr>
                        <m:t>𝑋</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𝑢</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𝑣</m:t>
                          </m:r>
                        </m:e>
                      </m:d>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𝑉</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𝑢</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𝑣</m:t>
                      </m:r>
                      <m:r>
                        <a:rPr lang="en-US" altLang="zh-CN" sz="3600" b="0" i="1" smtClean="0">
                          <a:latin typeface="Cambria Math" panose="02040503050406030204" pitchFamily="18" charset="0"/>
                        </a:rPr>
                        <m:t>)</m:t>
                      </m:r>
                    </m:oMath>
                  </m:oMathPara>
                </a14:m>
                <a:endParaRPr lang="zh-CN" altLang="en-US" sz="3600" dirty="0"/>
              </a:p>
            </p:txBody>
          </p:sp>
        </mc:Choice>
        <mc:Fallback xmlns="">
          <p:sp>
            <p:nvSpPr>
              <p:cNvPr id="13" name="文本框 12">
                <a:extLst>
                  <a:ext uri="{FF2B5EF4-FFF2-40B4-BE49-F238E27FC236}">
                    <a16:creationId xmlns:a16="http://schemas.microsoft.com/office/drawing/2014/main" id="{6A74A4BD-875C-40FF-9BDE-DAEA3797A030}"/>
                  </a:ext>
                </a:extLst>
              </p:cNvPr>
              <p:cNvSpPr txBox="1">
                <a:spLocks noRot="1" noChangeAspect="1" noMove="1" noResize="1" noEditPoints="1" noAdjustHandles="1" noChangeArrowheads="1" noChangeShapeType="1" noTextEdit="1"/>
              </p:cNvSpPr>
              <p:nvPr/>
            </p:nvSpPr>
            <p:spPr>
              <a:xfrm>
                <a:off x="3852333" y="2332151"/>
                <a:ext cx="6905480" cy="55399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A720E007-29A8-432B-A649-C869539E2A37}"/>
                  </a:ext>
                </a:extLst>
              </p:cNvPr>
              <p:cNvSpPr txBox="1"/>
              <p:nvPr/>
            </p:nvSpPr>
            <p:spPr>
              <a:xfrm>
                <a:off x="3852333" y="3115469"/>
                <a:ext cx="4986867" cy="523220"/>
              </a:xfrm>
              <a:prstGeom prst="rect">
                <a:avLst/>
              </a:prstGeom>
              <a:noFill/>
            </p:spPr>
            <p:txBody>
              <a:bodyPr wrap="square" rtlCol="0">
                <a:spAutoFit/>
              </a:bodyPr>
              <a:lstStyle/>
              <a:p>
                <a14:m>
                  <m:oMath xmlns:m="http://schemas.openxmlformats.org/officeDocument/2006/math">
                    <m:r>
                      <a:rPr lang="en-US" altLang="zh-CN" sz="2800" b="0" i="1" smtClean="0">
                        <a:latin typeface="Cambria Math" panose="02040503050406030204" pitchFamily="18" charset="0"/>
                      </a:rPr>
                      <m:t>𝑌</m:t>
                    </m:r>
                  </m:oMath>
                </a14:m>
                <a:r>
                  <a:rPr lang="zh-CN" altLang="en-US" sz="2800" dirty="0"/>
                  <a:t> </a:t>
                </a:r>
                <a:r>
                  <a:rPr lang="en-US" altLang="zh-CN" sz="2800" dirty="0"/>
                  <a:t>: signal/image with noise</a:t>
                </a:r>
                <a:endParaRPr lang="zh-CN" altLang="en-US" sz="2800" dirty="0"/>
              </a:p>
            </p:txBody>
          </p:sp>
        </mc:Choice>
        <mc:Fallback xmlns="">
          <p:sp>
            <p:nvSpPr>
              <p:cNvPr id="14" name="文本框 13">
                <a:extLst>
                  <a:ext uri="{FF2B5EF4-FFF2-40B4-BE49-F238E27FC236}">
                    <a16:creationId xmlns:a16="http://schemas.microsoft.com/office/drawing/2014/main" id="{A720E007-29A8-432B-A649-C869539E2A37}"/>
                  </a:ext>
                </a:extLst>
              </p:cNvPr>
              <p:cNvSpPr txBox="1">
                <a:spLocks noRot="1" noChangeAspect="1" noMove="1" noResize="1" noEditPoints="1" noAdjustHandles="1" noChangeArrowheads="1" noChangeShapeType="1" noTextEdit="1"/>
              </p:cNvSpPr>
              <p:nvPr/>
            </p:nvSpPr>
            <p:spPr>
              <a:xfrm>
                <a:off x="3852333" y="3115469"/>
                <a:ext cx="4986867" cy="523220"/>
              </a:xfrm>
              <a:prstGeom prst="rect">
                <a:avLst/>
              </a:prstGeom>
              <a:blipFill>
                <a:blip r:embed="rId6"/>
                <a:stretch>
                  <a:fillRect t="-10465" b="-325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0E47619-D62D-448B-9A74-2D7F7A2E6C26}"/>
                  </a:ext>
                </a:extLst>
              </p:cNvPr>
              <p:cNvSpPr txBox="1"/>
              <p:nvPr/>
            </p:nvSpPr>
            <p:spPr>
              <a:xfrm>
                <a:off x="10202333" y="3119256"/>
                <a:ext cx="1989667" cy="523220"/>
              </a:xfrm>
              <a:prstGeom prst="rect">
                <a:avLst/>
              </a:prstGeom>
              <a:noFill/>
            </p:spPr>
            <p:txBody>
              <a:bodyPr wrap="square" rtlCol="0">
                <a:spAutoFit/>
              </a:bodyPr>
              <a:lstStyle/>
              <a:p>
                <a14:m>
                  <m:oMath xmlns:m="http://schemas.openxmlformats.org/officeDocument/2006/math">
                    <m:r>
                      <a:rPr lang="en-US" altLang="zh-CN" sz="2800" b="0" i="1" smtClean="0">
                        <a:latin typeface="Cambria Math" panose="02040503050406030204" pitchFamily="18" charset="0"/>
                      </a:rPr>
                      <m:t>𝐻</m:t>
                    </m:r>
                  </m:oMath>
                </a14:m>
                <a:r>
                  <a:rPr lang="zh-CN" altLang="en-US" sz="2800" dirty="0"/>
                  <a:t> </a:t>
                </a:r>
                <a:r>
                  <a:rPr lang="en-US" altLang="zh-CN" sz="2800" dirty="0"/>
                  <a:t>: kernel</a:t>
                </a:r>
                <a:endParaRPr lang="zh-CN" altLang="en-US" sz="2800" dirty="0"/>
              </a:p>
            </p:txBody>
          </p:sp>
        </mc:Choice>
        <mc:Fallback xmlns="">
          <p:sp>
            <p:nvSpPr>
              <p:cNvPr id="15" name="文本框 14">
                <a:extLst>
                  <a:ext uri="{FF2B5EF4-FFF2-40B4-BE49-F238E27FC236}">
                    <a16:creationId xmlns:a16="http://schemas.microsoft.com/office/drawing/2014/main" id="{C0E47619-D62D-448B-9A74-2D7F7A2E6C26}"/>
                  </a:ext>
                </a:extLst>
              </p:cNvPr>
              <p:cNvSpPr txBox="1">
                <a:spLocks noRot="1" noChangeAspect="1" noMove="1" noResize="1" noEditPoints="1" noAdjustHandles="1" noChangeArrowheads="1" noChangeShapeType="1" noTextEdit="1"/>
              </p:cNvSpPr>
              <p:nvPr/>
            </p:nvSpPr>
            <p:spPr>
              <a:xfrm>
                <a:off x="10202333" y="3119256"/>
                <a:ext cx="1989667" cy="523220"/>
              </a:xfrm>
              <a:prstGeom prst="rect">
                <a:avLst/>
              </a:prstGeom>
              <a:blipFill>
                <a:blip r:embed="rId7"/>
                <a:stretch>
                  <a:fillRect t="-11628" b="-325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88AA2354-9A19-48B4-B12B-E1313E6BBE89}"/>
                  </a:ext>
                </a:extLst>
              </p:cNvPr>
              <p:cNvSpPr txBox="1"/>
              <p:nvPr/>
            </p:nvSpPr>
            <p:spPr>
              <a:xfrm>
                <a:off x="10202334" y="3613973"/>
                <a:ext cx="1718734" cy="523220"/>
              </a:xfrm>
              <a:prstGeom prst="rect">
                <a:avLst/>
              </a:prstGeom>
              <a:noFill/>
            </p:spPr>
            <p:txBody>
              <a:bodyPr wrap="square" rtlCol="0">
                <a:spAutoFit/>
              </a:bodyPr>
              <a:lstStyle/>
              <a:p>
                <a14:m>
                  <m:oMath xmlns:m="http://schemas.openxmlformats.org/officeDocument/2006/math">
                    <m:r>
                      <a:rPr lang="en-US" altLang="zh-CN" sz="2800" b="0" i="1" smtClean="0">
                        <a:latin typeface="Cambria Math" panose="02040503050406030204" pitchFamily="18" charset="0"/>
                      </a:rPr>
                      <m:t>𝑉</m:t>
                    </m:r>
                  </m:oMath>
                </a14:m>
                <a:r>
                  <a:rPr lang="zh-CN" altLang="en-US" sz="2800" dirty="0"/>
                  <a:t> </a:t>
                </a:r>
                <a:r>
                  <a:rPr lang="en-US" altLang="zh-CN" sz="2800" dirty="0"/>
                  <a:t>: noise</a:t>
                </a:r>
                <a:endParaRPr lang="zh-CN" altLang="en-US" sz="2800" dirty="0"/>
              </a:p>
            </p:txBody>
          </p:sp>
        </mc:Choice>
        <mc:Fallback xmlns="">
          <p:sp>
            <p:nvSpPr>
              <p:cNvPr id="16" name="文本框 15">
                <a:extLst>
                  <a:ext uri="{FF2B5EF4-FFF2-40B4-BE49-F238E27FC236}">
                    <a16:creationId xmlns:a16="http://schemas.microsoft.com/office/drawing/2014/main" id="{88AA2354-9A19-48B4-B12B-E1313E6BBE89}"/>
                  </a:ext>
                </a:extLst>
              </p:cNvPr>
              <p:cNvSpPr txBox="1">
                <a:spLocks noRot="1" noChangeAspect="1" noMove="1" noResize="1" noEditPoints="1" noAdjustHandles="1" noChangeArrowheads="1" noChangeShapeType="1" noTextEdit="1"/>
              </p:cNvSpPr>
              <p:nvPr/>
            </p:nvSpPr>
            <p:spPr>
              <a:xfrm>
                <a:off x="10202334" y="3613973"/>
                <a:ext cx="1718734" cy="523220"/>
              </a:xfrm>
              <a:prstGeom prst="rect">
                <a:avLst/>
              </a:prstGeom>
              <a:blipFill>
                <a:blip r:embed="rId8"/>
                <a:stretch>
                  <a:fillRect t="-11628" b="-325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79EC7A5-D3F3-4836-8F46-2F52A56D3756}"/>
                  </a:ext>
                </a:extLst>
              </p:cNvPr>
              <p:cNvSpPr txBox="1"/>
              <p:nvPr/>
            </p:nvSpPr>
            <p:spPr>
              <a:xfrm>
                <a:off x="3518812" y="4152484"/>
                <a:ext cx="7239001" cy="17608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3600" b="0" i="1" smtClean="0">
                              <a:latin typeface="Cambria Math" panose="02040503050406030204" pitchFamily="18" charset="0"/>
                            </a:rPr>
                          </m:ctrlPr>
                        </m:accPr>
                        <m:e>
                          <m:r>
                            <a:rPr lang="en-US" altLang="zh-CN" sz="3600" b="0" i="1" smtClean="0">
                              <a:latin typeface="Cambria Math" panose="02040503050406030204" pitchFamily="18" charset="0"/>
                            </a:rPr>
                            <m:t>𝑋</m:t>
                          </m:r>
                        </m:e>
                      </m:acc>
                      <m:r>
                        <a:rPr lang="en-US" altLang="zh-CN" sz="3600" b="0" i="1" smtClean="0">
                          <a:latin typeface="Cambria Math" panose="02040503050406030204" pitchFamily="18" charset="0"/>
                        </a:rPr>
                        <m:t>=</m:t>
                      </m:r>
                      <m:d>
                        <m:dPr>
                          <m:begChr m:val="["/>
                          <m:endChr m:val="]"/>
                          <m:ctrlPr>
                            <a:rPr lang="en-US" altLang="zh-CN" sz="3600" b="0" i="1" smtClean="0">
                              <a:latin typeface="Cambria Math" panose="02040503050406030204" pitchFamily="18" charset="0"/>
                            </a:rPr>
                          </m:ctrlPr>
                        </m:dPr>
                        <m:e>
                          <m:f>
                            <m:fPr>
                              <m:ctrlPr>
                                <a:rPr lang="en-US" altLang="zh-CN" sz="3600" b="0" i="1" smtClean="0">
                                  <a:latin typeface="Cambria Math" panose="02040503050406030204" pitchFamily="18" charset="0"/>
                                </a:rPr>
                              </m:ctrlPr>
                            </m:fPr>
                            <m:num>
                              <m:sSup>
                                <m:sSupPr>
                                  <m:ctrlPr>
                                    <a:rPr lang="en-US" altLang="zh-CN" sz="3600" b="0" i="1" smtClean="0">
                                      <a:latin typeface="Cambria Math" panose="02040503050406030204" pitchFamily="18" charset="0"/>
                                    </a:rPr>
                                  </m:ctrlPr>
                                </m:sSupPr>
                                <m:e>
                                  <m:r>
                                    <a:rPr lang="en-US" altLang="zh-CN" sz="3600" b="0" i="1" smtClean="0">
                                      <a:latin typeface="Cambria Math" panose="02040503050406030204" pitchFamily="18" charset="0"/>
                                    </a:rPr>
                                    <m:t>𝐻</m:t>
                                  </m:r>
                                </m:e>
                                <m:sup>
                                  <m:r>
                                    <a:rPr lang="en-US" altLang="zh-CN" sz="3600" b="0" i="1" smtClean="0">
                                      <a:latin typeface="Cambria Math" panose="02040503050406030204" pitchFamily="18" charset="0"/>
                                    </a:rPr>
                                    <m:t>∗</m:t>
                                  </m:r>
                                </m:sup>
                              </m:sSup>
                              <m:r>
                                <a:rPr lang="en-US" altLang="zh-CN" sz="3600" b="0" i="1" smtClean="0">
                                  <a:latin typeface="Cambria Math" panose="02040503050406030204" pitchFamily="18" charset="0"/>
                                </a:rPr>
                                <m:t>𝑆</m:t>
                              </m:r>
                            </m:num>
                            <m:den>
                              <m:r>
                                <a:rPr lang="en-US" altLang="zh-CN" sz="3600" b="0" i="1" smtClean="0">
                                  <a:latin typeface="Cambria Math" panose="02040503050406030204" pitchFamily="18" charset="0"/>
                                </a:rPr>
                                <m:t>𝑆</m:t>
                              </m:r>
                              <m:sSup>
                                <m:sSupPr>
                                  <m:ctrlPr>
                                    <a:rPr lang="en-US" altLang="zh-CN" sz="3600" i="1" smtClean="0">
                                      <a:latin typeface="Cambria Math" panose="02040503050406030204" pitchFamily="18" charset="0"/>
                                    </a:rPr>
                                  </m:ctrlPr>
                                </m:sSupPr>
                                <m:e>
                                  <m:r>
                                    <a:rPr lang="en-US" altLang="zh-CN" sz="3600" b="0" i="1" smtClean="0">
                                      <a:latin typeface="Cambria Math" panose="02040503050406030204" pitchFamily="18" charset="0"/>
                                    </a:rPr>
                                    <m:t>𝐻</m:t>
                                  </m:r>
                                </m:e>
                                <m:sup>
                                  <m:r>
                                    <a:rPr lang="en-US" altLang="zh-CN" sz="3600" b="0" i="1" smtClean="0">
                                      <a:latin typeface="Cambria Math" panose="02040503050406030204" pitchFamily="18" charset="0"/>
                                    </a:rPr>
                                    <m:t>2</m:t>
                                  </m:r>
                                </m:sup>
                              </m:sSup>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𝑁</m:t>
                              </m:r>
                            </m:den>
                          </m:f>
                        </m:e>
                      </m:d>
                      <m:r>
                        <a:rPr lang="en-US" altLang="zh-CN" sz="3600" b="0" i="1" smtClean="0">
                          <a:latin typeface="Cambria Math" panose="02040503050406030204" pitchFamily="18" charset="0"/>
                        </a:rPr>
                        <m:t>𝑌</m:t>
                      </m:r>
                      <m:r>
                        <a:rPr lang="en-US" altLang="zh-CN" sz="3600" b="0" i="1" smtClean="0">
                          <a:latin typeface="Cambria Math" panose="02040503050406030204" pitchFamily="18" charset="0"/>
                        </a:rPr>
                        <m:t>=</m:t>
                      </m:r>
                      <m:d>
                        <m:dPr>
                          <m:begChr m:val="["/>
                          <m:endChr m:val="]"/>
                          <m:ctrlPr>
                            <a:rPr lang="en-US" altLang="zh-CN" sz="3600" b="0" i="1" smtClean="0">
                              <a:latin typeface="Cambria Math" panose="02040503050406030204" pitchFamily="18" charset="0"/>
                            </a:rPr>
                          </m:ctrlPr>
                        </m:dPr>
                        <m:e>
                          <m:f>
                            <m:fPr>
                              <m:ctrlPr>
                                <a:rPr lang="en-US" altLang="zh-CN" sz="3600" b="0" i="1" smtClean="0">
                                  <a:latin typeface="Cambria Math" panose="02040503050406030204" pitchFamily="18" charset="0"/>
                                </a:rPr>
                              </m:ctrlPr>
                            </m:fPr>
                            <m:num>
                              <m:r>
                                <a:rPr lang="en-US" altLang="zh-CN" sz="3600" b="0" i="1" smtClean="0">
                                  <a:latin typeface="Cambria Math" panose="02040503050406030204" pitchFamily="18" charset="0"/>
                                </a:rPr>
                                <m:t>1</m:t>
                              </m:r>
                            </m:num>
                            <m:den>
                              <m:r>
                                <a:rPr lang="en-US" altLang="zh-CN" sz="3600" b="0" i="1" smtClean="0">
                                  <a:latin typeface="Cambria Math" panose="02040503050406030204" pitchFamily="18" charset="0"/>
                                </a:rPr>
                                <m:t>𝐻</m:t>
                              </m:r>
                            </m:den>
                          </m:f>
                          <m:f>
                            <m:fPr>
                              <m:ctrlPr>
                                <a:rPr lang="en-US" altLang="zh-CN" sz="3600" b="0" i="1" smtClean="0">
                                  <a:latin typeface="Cambria Math" panose="02040503050406030204" pitchFamily="18" charset="0"/>
                                </a:rPr>
                              </m:ctrlPr>
                            </m:fPr>
                            <m:num>
                              <m:sSup>
                                <m:sSupPr>
                                  <m:ctrlPr>
                                    <a:rPr lang="en-US" altLang="zh-CN" sz="3600" i="1">
                                      <a:latin typeface="Cambria Math" panose="02040503050406030204" pitchFamily="18" charset="0"/>
                                    </a:rPr>
                                  </m:ctrlPr>
                                </m:sSupPr>
                                <m:e>
                                  <m:r>
                                    <a:rPr lang="en-US" altLang="zh-CN" sz="3600" i="1">
                                      <a:latin typeface="Cambria Math" panose="02040503050406030204" pitchFamily="18" charset="0"/>
                                    </a:rPr>
                                    <m:t>𝐻</m:t>
                                  </m:r>
                                </m:e>
                                <m:sup>
                                  <m:r>
                                    <a:rPr lang="en-US" altLang="zh-CN" sz="3600" b="0" i="1" smtClean="0">
                                      <a:latin typeface="Cambria Math" panose="02040503050406030204" pitchFamily="18" charset="0"/>
                                    </a:rPr>
                                    <m:t>2</m:t>
                                  </m:r>
                                </m:sup>
                              </m:sSup>
                            </m:num>
                            <m:den>
                              <m:sSup>
                                <m:sSupPr>
                                  <m:ctrlPr>
                                    <a:rPr lang="en-US" altLang="zh-CN" sz="3600" i="1">
                                      <a:latin typeface="Cambria Math" panose="02040503050406030204" pitchFamily="18" charset="0"/>
                                    </a:rPr>
                                  </m:ctrlPr>
                                </m:sSupPr>
                                <m:e>
                                  <m:r>
                                    <a:rPr lang="en-US" altLang="zh-CN" sz="3600" i="1">
                                      <a:latin typeface="Cambria Math" panose="02040503050406030204" pitchFamily="18" charset="0"/>
                                    </a:rPr>
                                    <m:t>𝐻</m:t>
                                  </m:r>
                                </m:e>
                                <m:sup>
                                  <m:r>
                                    <a:rPr lang="en-US" altLang="zh-CN" sz="3600" i="1">
                                      <a:latin typeface="Cambria Math" panose="02040503050406030204" pitchFamily="18" charset="0"/>
                                    </a:rPr>
                                    <m:t>2</m:t>
                                  </m:r>
                                </m:sup>
                              </m:sSup>
                              <m:r>
                                <a:rPr lang="en-US" altLang="zh-CN" sz="3600" b="0" i="1" smtClean="0">
                                  <a:latin typeface="Cambria Math" panose="02040503050406030204" pitchFamily="18" charset="0"/>
                                </a:rPr>
                                <m:t>+</m:t>
                              </m:r>
                              <m:f>
                                <m:fPr>
                                  <m:ctrlPr>
                                    <a:rPr lang="en-US" altLang="zh-CN" sz="3600" b="0" i="1" smtClean="0">
                                      <a:latin typeface="Cambria Math" panose="02040503050406030204" pitchFamily="18" charset="0"/>
                                    </a:rPr>
                                  </m:ctrlPr>
                                </m:fPr>
                                <m:num>
                                  <m:r>
                                    <a:rPr lang="en-US" altLang="zh-CN" sz="3600" b="0" i="1" smtClean="0">
                                      <a:latin typeface="Cambria Math" panose="02040503050406030204" pitchFamily="18" charset="0"/>
                                    </a:rPr>
                                    <m:t>𝑁</m:t>
                                  </m:r>
                                </m:num>
                                <m:den>
                                  <m:r>
                                    <a:rPr lang="en-US" altLang="zh-CN" sz="3600" b="0" i="1" smtClean="0">
                                      <a:latin typeface="Cambria Math" panose="02040503050406030204" pitchFamily="18" charset="0"/>
                                    </a:rPr>
                                    <m:t>𝑆</m:t>
                                  </m:r>
                                </m:den>
                              </m:f>
                            </m:den>
                          </m:f>
                        </m:e>
                      </m:d>
                      <m:r>
                        <a:rPr lang="en-US" altLang="zh-CN" sz="3600" b="0" i="1" smtClean="0">
                          <a:latin typeface="Cambria Math" panose="02040503050406030204" pitchFamily="18" charset="0"/>
                        </a:rPr>
                        <m:t>𝑌</m:t>
                      </m:r>
                    </m:oMath>
                  </m:oMathPara>
                </a14:m>
                <a:endParaRPr lang="zh-CN" altLang="en-US" sz="3600" dirty="0"/>
              </a:p>
            </p:txBody>
          </p:sp>
        </mc:Choice>
        <mc:Fallback xmlns="">
          <p:sp>
            <p:nvSpPr>
              <p:cNvPr id="17" name="文本框 16">
                <a:extLst>
                  <a:ext uri="{FF2B5EF4-FFF2-40B4-BE49-F238E27FC236}">
                    <a16:creationId xmlns:a16="http://schemas.microsoft.com/office/drawing/2014/main" id="{D79EC7A5-D3F3-4836-8F46-2F52A56D3756}"/>
                  </a:ext>
                </a:extLst>
              </p:cNvPr>
              <p:cNvSpPr txBox="1">
                <a:spLocks noRot="1" noChangeAspect="1" noMove="1" noResize="1" noEditPoints="1" noAdjustHandles="1" noChangeArrowheads="1" noChangeShapeType="1" noTextEdit="1"/>
              </p:cNvSpPr>
              <p:nvPr/>
            </p:nvSpPr>
            <p:spPr>
              <a:xfrm>
                <a:off x="3518812" y="4152484"/>
                <a:ext cx="7239001" cy="176080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6296B97-C4D8-437E-9BE7-1AB4EB69419D}"/>
                  </a:ext>
                </a:extLst>
              </p:cNvPr>
              <p:cNvSpPr txBox="1"/>
              <p:nvPr/>
            </p:nvSpPr>
            <p:spPr>
              <a:xfrm>
                <a:off x="3852332" y="3629264"/>
                <a:ext cx="4986867" cy="523220"/>
              </a:xfrm>
              <a:prstGeom prst="rect">
                <a:avLst/>
              </a:prstGeom>
              <a:noFill/>
            </p:spPr>
            <p:txBody>
              <a:bodyPr wrap="square" rtlCol="0">
                <a:spAutoFit/>
              </a:bodyPr>
              <a:lstStyle/>
              <a:p>
                <a14:m>
                  <m:oMath xmlns:m="http://schemas.openxmlformats.org/officeDocument/2006/math">
                    <m:r>
                      <a:rPr lang="en-US" altLang="zh-CN" sz="2800" b="0" i="1" smtClean="0">
                        <a:latin typeface="Cambria Math" panose="02040503050406030204" pitchFamily="18" charset="0"/>
                      </a:rPr>
                      <m:t>𝑋</m:t>
                    </m:r>
                  </m:oMath>
                </a14:m>
                <a:r>
                  <a:rPr lang="zh-CN" altLang="en-US" sz="2800" dirty="0"/>
                  <a:t> </a:t>
                </a:r>
                <a:r>
                  <a:rPr lang="en-US" altLang="zh-CN" sz="2800" dirty="0"/>
                  <a:t>: signal/image with noise</a:t>
                </a:r>
                <a:endParaRPr lang="zh-CN" altLang="en-US" sz="2800" dirty="0"/>
              </a:p>
            </p:txBody>
          </p:sp>
        </mc:Choice>
        <mc:Fallback xmlns="">
          <p:sp>
            <p:nvSpPr>
              <p:cNvPr id="18" name="文本框 17">
                <a:extLst>
                  <a:ext uri="{FF2B5EF4-FFF2-40B4-BE49-F238E27FC236}">
                    <a16:creationId xmlns:a16="http://schemas.microsoft.com/office/drawing/2014/main" id="{E6296B97-C4D8-437E-9BE7-1AB4EB69419D}"/>
                  </a:ext>
                </a:extLst>
              </p:cNvPr>
              <p:cNvSpPr txBox="1">
                <a:spLocks noRot="1" noChangeAspect="1" noMove="1" noResize="1" noEditPoints="1" noAdjustHandles="1" noChangeArrowheads="1" noChangeShapeType="1" noTextEdit="1"/>
              </p:cNvSpPr>
              <p:nvPr/>
            </p:nvSpPr>
            <p:spPr>
              <a:xfrm>
                <a:off x="3852332" y="3629264"/>
                <a:ext cx="4986867" cy="523220"/>
              </a:xfrm>
              <a:prstGeom prst="rect">
                <a:avLst/>
              </a:prstGeom>
              <a:blipFill>
                <a:blip r:embed="rId10"/>
                <a:stretch>
                  <a:fillRect t="-10465" b="-32558"/>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97745F63-4EA0-4938-B562-23D9DFB28CFA}"/>
              </a:ext>
            </a:extLst>
          </p:cNvPr>
          <p:cNvSpPr txBox="1"/>
          <p:nvPr/>
        </p:nvSpPr>
        <p:spPr>
          <a:xfrm>
            <a:off x="226498" y="1297442"/>
            <a:ext cx="3640664" cy="646331"/>
          </a:xfrm>
          <a:prstGeom prst="rect">
            <a:avLst/>
          </a:prstGeom>
          <a:noFill/>
        </p:spPr>
        <p:txBody>
          <a:bodyPr wrap="square" rtlCol="0">
            <a:spAutoFit/>
          </a:bodyPr>
          <a:lstStyle/>
          <a:p>
            <a:r>
              <a:rPr lang="en-US" altLang="zh-CN" sz="3600" b="1" dirty="0">
                <a:latin typeface="Calibri" panose="020F0502020204030204" pitchFamily="34" charset="0"/>
                <a:cs typeface="Calibri" panose="020F0502020204030204" pitchFamily="34" charset="0"/>
              </a:rPr>
              <a:t>Simplified NLOS:</a:t>
            </a:r>
            <a:endParaRPr lang="zh-CN" altLang="en-US" sz="3600" b="1" dirty="0">
              <a:latin typeface="Calibri" panose="020F0502020204030204" pitchFamily="34" charset="0"/>
              <a:cs typeface="Calibri" panose="020F0502020204030204" pitchFamily="34" charset="0"/>
            </a:endParaRPr>
          </a:p>
        </p:txBody>
      </p:sp>
      <p:sp>
        <p:nvSpPr>
          <p:cNvPr id="20" name="文本框 19">
            <a:extLst>
              <a:ext uri="{FF2B5EF4-FFF2-40B4-BE49-F238E27FC236}">
                <a16:creationId xmlns:a16="http://schemas.microsoft.com/office/drawing/2014/main" id="{25241D7B-7A36-48AE-B2A8-6B54CE781FCF}"/>
              </a:ext>
            </a:extLst>
          </p:cNvPr>
          <p:cNvSpPr txBox="1"/>
          <p:nvPr/>
        </p:nvSpPr>
        <p:spPr>
          <a:xfrm>
            <a:off x="776831" y="2279479"/>
            <a:ext cx="3640664" cy="646331"/>
          </a:xfrm>
          <a:prstGeom prst="rect">
            <a:avLst/>
          </a:prstGeom>
          <a:noFill/>
        </p:spPr>
        <p:txBody>
          <a:bodyPr wrap="square" rtlCol="0">
            <a:spAutoFit/>
          </a:bodyPr>
          <a:lstStyle/>
          <a:p>
            <a:r>
              <a:rPr lang="en-US" altLang="zh-CN" sz="3600" b="1" dirty="0">
                <a:latin typeface="Calibri" panose="020F0502020204030204" pitchFamily="34" charset="0"/>
                <a:cs typeface="Calibri" panose="020F0502020204030204" pitchFamily="34" charset="0"/>
              </a:rPr>
              <a:t>Wiener Filter:</a:t>
            </a:r>
            <a:endParaRPr lang="zh-CN" altLang="en-US" sz="36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05085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Light Cone Transform</a:t>
            </a:r>
            <a:endParaRPr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13E3D953-1280-43C7-96E9-644B433205DC}"/>
              </a:ext>
            </a:extLst>
          </p:cNvPr>
          <p:cNvPicPr>
            <a:picLocks noChangeAspect="1"/>
          </p:cNvPicPr>
          <p:nvPr/>
        </p:nvPicPr>
        <p:blipFill>
          <a:blip r:embed="rId3"/>
          <a:stretch>
            <a:fillRect/>
          </a:stretch>
        </p:blipFill>
        <p:spPr>
          <a:xfrm>
            <a:off x="1107342" y="1203767"/>
            <a:ext cx="2255715" cy="2225233"/>
          </a:xfrm>
          <a:prstGeom prst="rect">
            <a:avLst/>
          </a:prstGeom>
        </p:spPr>
      </p:pic>
    </p:spTree>
    <p:extLst>
      <p:ext uri="{BB962C8B-B14F-4D97-AF65-F5344CB8AC3E}">
        <p14:creationId xmlns:p14="http://schemas.microsoft.com/office/powerpoint/2010/main" val="2264481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Light Cone Transform</a:t>
            </a:r>
            <a:endParaRPr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13E3D953-1280-43C7-96E9-644B433205DC}"/>
              </a:ext>
            </a:extLst>
          </p:cNvPr>
          <p:cNvPicPr>
            <a:picLocks noChangeAspect="1"/>
          </p:cNvPicPr>
          <p:nvPr/>
        </p:nvPicPr>
        <p:blipFill>
          <a:blip r:embed="rId3"/>
          <a:stretch>
            <a:fillRect/>
          </a:stretch>
        </p:blipFill>
        <p:spPr>
          <a:xfrm>
            <a:off x="1107342" y="1203767"/>
            <a:ext cx="2255715" cy="2225233"/>
          </a:xfrm>
          <a:prstGeom prst="rect">
            <a:avLst/>
          </a:prstGeom>
        </p:spPr>
      </p:pic>
      <p:pic>
        <p:nvPicPr>
          <p:cNvPr id="5" name="图片 4">
            <a:extLst>
              <a:ext uri="{FF2B5EF4-FFF2-40B4-BE49-F238E27FC236}">
                <a16:creationId xmlns:a16="http://schemas.microsoft.com/office/drawing/2014/main" id="{7D0E3FA4-4870-486A-A7B7-003F6946EEA9}"/>
              </a:ext>
            </a:extLst>
          </p:cNvPr>
          <p:cNvPicPr>
            <a:picLocks noChangeAspect="1"/>
          </p:cNvPicPr>
          <p:nvPr/>
        </p:nvPicPr>
        <p:blipFill>
          <a:blip r:embed="rId4"/>
          <a:stretch>
            <a:fillRect/>
          </a:stretch>
        </p:blipFill>
        <p:spPr>
          <a:xfrm>
            <a:off x="1107342" y="3429000"/>
            <a:ext cx="3208298" cy="2872989"/>
          </a:xfrm>
          <a:prstGeom prst="rect">
            <a:avLst/>
          </a:prstGeom>
        </p:spPr>
      </p:pic>
    </p:spTree>
    <p:extLst>
      <p:ext uri="{BB962C8B-B14F-4D97-AF65-F5344CB8AC3E}">
        <p14:creationId xmlns:p14="http://schemas.microsoft.com/office/powerpoint/2010/main" val="1105718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Light Cone Transform</a:t>
            </a:r>
            <a:endParaRPr lang="zh-CN" altLang="en-US"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18094134-5FE0-4D5A-9210-6B52B7AFBAFB}"/>
              </a:ext>
            </a:extLst>
          </p:cNvPr>
          <p:cNvPicPr>
            <a:picLocks noChangeAspect="1"/>
          </p:cNvPicPr>
          <p:nvPr/>
        </p:nvPicPr>
        <p:blipFill>
          <a:blip r:embed="rId3"/>
          <a:stretch>
            <a:fillRect/>
          </a:stretch>
        </p:blipFill>
        <p:spPr>
          <a:xfrm>
            <a:off x="1024926" y="1240991"/>
            <a:ext cx="9007621" cy="5121084"/>
          </a:xfrm>
          <a:prstGeom prst="rect">
            <a:avLst/>
          </a:prstGeom>
        </p:spPr>
      </p:pic>
    </p:spTree>
    <p:extLst>
      <p:ext uri="{BB962C8B-B14F-4D97-AF65-F5344CB8AC3E}">
        <p14:creationId xmlns:p14="http://schemas.microsoft.com/office/powerpoint/2010/main" val="3160895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Light Cone Transform</a:t>
            </a:r>
            <a:endParaRPr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F9DEEC07-CC21-48E4-BCB1-02138D012EC3}"/>
              </a:ext>
            </a:extLst>
          </p:cNvPr>
          <p:cNvPicPr>
            <a:picLocks noChangeAspect="1"/>
          </p:cNvPicPr>
          <p:nvPr/>
        </p:nvPicPr>
        <p:blipFill>
          <a:blip r:embed="rId3"/>
          <a:stretch>
            <a:fillRect/>
          </a:stretch>
        </p:blipFill>
        <p:spPr>
          <a:xfrm>
            <a:off x="1231086" y="1009853"/>
            <a:ext cx="8984759" cy="5075360"/>
          </a:xfrm>
          <a:prstGeom prst="rect">
            <a:avLst/>
          </a:prstGeom>
        </p:spPr>
      </p:pic>
    </p:spTree>
    <p:extLst>
      <p:ext uri="{BB962C8B-B14F-4D97-AF65-F5344CB8AC3E}">
        <p14:creationId xmlns:p14="http://schemas.microsoft.com/office/powerpoint/2010/main" val="3569784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Result</a:t>
            </a:r>
            <a:endParaRPr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800A2400-8065-4691-9FB7-9DF5FB79C069}"/>
              </a:ext>
            </a:extLst>
          </p:cNvPr>
          <p:cNvPicPr>
            <a:picLocks noChangeAspect="1"/>
          </p:cNvPicPr>
          <p:nvPr/>
        </p:nvPicPr>
        <p:blipFill>
          <a:blip r:embed="rId3"/>
          <a:stretch>
            <a:fillRect/>
          </a:stretch>
        </p:blipFill>
        <p:spPr>
          <a:xfrm>
            <a:off x="3517860" y="2142067"/>
            <a:ext cx="7352871" cy="2573866"/>
          </a:xfrm>
          <a:prstGeom prst="rect">
            <a:avLst/>
          </a:prstGeom>
        </p:spPr>
      </p:pic>
      <p:pic>
        <p:nvPicPr>
          <p:cNvPr id="6" name="图片 5">
            <a:extLst>
              <a:ext uri="{FF2B5EF4-FFF2-40B4-BE49-F238E27FC236}">
                <a16:creationId xmlns:a16="http://schemas.microsoft.com/office/drawing/2014/main" id="{797917E8-CD87-4973-9028-0B6F064C7B25}"/>
              </a:ext>
            </a:extLst>
          </p:cNvPr>
          <p:cNvPicPr>
            <a:picLocks noChangeAspect="1"/>
          </p:cNvPicPr>
          <p:nvPr/>
        </p:nvPicPr>
        <p:blipFill>
          <a:blip r:embed="rId4"/>
          <a:stretch>
            <a:fillRect/>
          </a:stretch>
        </p:blipFill>
        <p:spPr>
          <a:xfrm>
            <a:off x="477013" y="2142067"/>
            <a:ext cx="2858854" cy="2736490"/>
          </a:xfrm>
          <a:prstGeom prst="rect">
            <a:avLst/>
          </a:prstGeom>
        </p:spPr>
      </p:pic>
    </p:spTree>
    <p:extLst>
      <p:ext uri="{BB962C8B-B14F-4D97-AF65-F5344CB8AC3E}">
        <p14:creationId xmlns:p14="http://schemas.microsoft.com/office/powerpoint/2010/main" val="1197530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Result</a:t>
            </a:r>
            <a:endParaRPr lang="zh-CN" altLang="en-US"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9F667EE8-968E-4228-9783-B5936BF01F04}"/>
              </a:ext>
            </a:extLst>
          </p:cNvPr>
          <p:cNvPicPr>
            <a:picLocks noChangeAspect="1"/>
          </p:cNvPicPr>
          <p:nvPr/>
        </p:nvPicPr>
        <p:blipFill>
          <a:blip r:embed="rId3"/>
          <a:stretch>
            <a:fillRect/>
          </a:stretch>
        </p:blipFill>
        <p:spPr>
          <a:xfrm>
            <a:off x="2730817" y="2351063"/>
            <a:ext cx="6730366" cy="4130473"/>
          </a:xfrm>
          <a:prstGeom prst="rect">
            <a:avLst/>
          </a:prstGeom>
        </p:spPr>
      </p:pic>
      <p:pic>
        <p:nvPicPr>
          <p:cNvPr id="9" name="图片 8">
            <a:extLst>
              <a:ext uri="{FF2B5EF4-FFF2-40B4-BE49-F238E27FC236}">
                <a16:creationId xmlns:a16="http://schemas.microsoft.com/office/drawing/2014/main" id="{BFA5239C-AD53-4A6C-8AA6-CE8B6AF1EE34}"/>
              </a:ext>
            </a:extLst>
          </p:cNvPr>
          <p:cNvPicPr>
            <a:picLocks noChangeAspect="1"/>
          </p:cNvPicPr>
          <p:nvPr/>
        </p:nvPicPr>
        <p:blipFill>
          <a:blip r:embed="rId4"/>
          <a:stretch>
            <a:fillRect/>
          </a:stretch>
        </p:blipFill>
        <p:spPr>
          <a:xfrm>
            <a:off x="2476816" y="412776"/>
            <a:ext cx="2259759" cy="1938287"/>
          </a:xfrm>
          <a:prstGeom prst="rect">
            <a:avLst/>
          </a:prstGeom>
        </p:spPr>
      </p:pic>
      <p:pic>
        <p:nvPicPr>
          <p:cNvPr id="11" name="图片 10">
            <a:extLst>
              <a:ext uri="{FF2B5EF4-FFF2-40B4-BE49-F238E27FC236}">
                <a16:creationId xmlns:a16="http://schemas.microsoft.com/office/drawing/2014/main" id="{74BDF61F-D324-4655-8AA7-80613EEF365C}"/>
              </a:ext>
            </a:extLst>
          </p:cNvPr>
          <p:cNvPicPr>
            <a:picLocks noChangeAspect="1"/>
          </p:cNvPicPr>
          <p:nvPr/>
        </p:nvPicPr>
        <p:blipFill>
          <a:blip r:embed="rId5"/>
          <a:stretch>
            <a:fillRect/>
          </a:stretch>
        </p:blipFill>
        <p:spPr>
          <a:xfrm>
            <a:off x="5232367" y="604127"/>
            <a:ext cx="1727265" cy="1658175"/>
          </a:xfrm>
          <a:prstGeom prst="rect">
            <a:avLst/>
          </a:prstGeom>
        </p:spPr>
      </p:pic>
    </p:spTree>
    <p:extLst>
      <p:ext uri="{BB962C8B-B14F-4D97-AF65-F5344CB8AC3E}">
        <p14:creationId xmlns:p14="http://schemas.microsoft.com/office/powerpoint/2010/main" val="2092566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Where all things get started</a:t>
            </a:r>
            <a:endParaRPr lang="zh-CN" altLang="en-US"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65E0B6B0-5F73-4E97-8BBA-57F3FA0B7BF6}"/>
              </a:ext>
            </a:extLst>
          </p:cNvPr>
          <p:cNvSpPr/>
          <p:nvPr/>
        </p:nvSpPr>
        <p:spPr>
          <a:xfrm>
            <a:off x="1432328" y="5883063"/>
            <a:ext cx="9460301" cy="584775"/>
          </a:xfrm>
          <a:prstGeom prst="rect">
            <a:avLst/>
          </a:prstGeom>
        </p:spPr>
        <p:txBody>
          <a:bodyPr wrap="square">
            <a:spAutoFit/>
          </a:bodyPr>
          <a:lstStyle/>
          <a:p>
            <a:r>
              <a:rPr lang="en-US" altLang="zh-CN" sz="1600" dirty="0">
                <a:solidFill>
                  <a:srgbClr val="222222"/>
                </a:solidFill>
                <a:latin typeface="Arial" panose="020B0604020202020204" pitchFamily="34" charset="0"/>
              </a:rPr>
              <a:t>[1] </a:t>
            </a:r>
            <a:r>
              <a:rPr lang="en-US" altLang="zh-CN" sz="1600" dirty="0" err="1">
                <a:solidFill>
                  <a:srgbClr val="222222"/>
                </a:solidFill>
                <a:latin typeface="Arial" panose="020B0604020202020204" pitchFamily="34" charset="0"/>
              </a:rPr>
              <a:t>Velten</a:t>
            </a:r>
            <a:r>
              <a:rPr lang="en-US" altLang="zh-CN" sz="1600" dirty="0">
                <a:solidFill>
                  <a:srgbClr val="222222"/>
                </a:solidFill>
                <a:latin typeface="Arial" panose="020B0604020202020204" pitchFamily="34" charset="0"/>
              </a:rPr>
              <a:t>, Andreas, et al. "Femto-photography: capturing and visualizing the propagation of light." </a:t>
            </a:r>
            <a:r>
              <a:rPr lang="en-US" altLang="zh-CN" sz="1600" i="1" dirty="0">
                <a:solidFill>
                  <a:srgbClr val="222222"/>
                </a:solidFill>
                <a:latin typeface="Arial" panose="020B0604020202020204" pitchFamily="34" charset="0"/>
              </a:rPr>
              <a:t>ACM Transactions on Graphics (</a:t>
            </a:r>
            <a:r>
              <a:rPr lang="en-US" altLang="zh-CN" sz="1600" i="1" dirty="0" err="1">
                <a:solidFill>
                  <a:srgbClr val="222222"/>
                </a:solidFill>
                <a:latin typeface="Arial" panose="020B0604020202020204" pitchFamily="34" charset="0"/>
              </a:rPr>
              <a:t>ToG</a:t>
            </a:r>
            <a:r>
              <a:rPr lang="en-US" altLang="zh-CN" sz="1600" i="1" dirty="0">
                <a:solidFill>
                  <a:srgbClr val="222222"/>
                </a:solidFill>
                <a:latin typeface="Arial" panose="020B0604020202020204" pitchFamily="34" charset="0"/>
              </a:rPr>
              <a:t>)</a:t>
            </a:r>
            <a:r>
              <a:rPr lang="en-US" altLang="zh-CN" sz="1600" dirty="0">
                <a:solidFill>
                  <a:srgbClr val="222222"/>
                </a:solidFill>
                <a:latin typeface="Arial" panose="020B0604020202020204" pitchFamily="34" charset="0"/>
              </a:rPr>
              <a:t> 32.4 (2013): 1-8.</a:t>
            </a:r>
            <a:endParaRPr lang="zh-CN" altLang="en-US" sz="1600" dirty="0"/>
          </a:p>
        </p:txBody>
      </p:sp>
      <p:pic>
        <p:nvPicPr>
          <p:cNvPr id="6" name="图片 5">
            <a:extLst>
              <a:ext uri="{FF2B5EF4-FFF2-40B4-BE49-F238E27FC236}">
                <a16:creationId xmlns:a16="http://schemas.microsoft.com/office/drawing/2014/main" id="{F033D745-3EDB-489E-A029-8FB0820CD484}"/>
              </a:ext>
            </a:extLst>
          </p:cNvPr>
          <p:cNvPicPr>
            <a:picLocks noChangeAspect="1"/>
          </p:cNvPicPr>
          <p:nvPr/>
        </p:nvPicPr>
        <p:blipFill>
          <a:blip r:embed="rId3"/>
          <a:stretch>
            <a:fillRect/>
          </a:stretch>
        </p:blipFill>
        <p:spPr>
          <a:xfrm>
            <a:off x="2272127" y="800083"/>
            <a:ext cx="7529212" cy="5082980"/>
          </a:xfrm>
          <a:prstGeom prst="rect">
            <a:avLst/>
          </a:prstGeom>
        </p:spPr>
      </p:pic>
    </p:spTree>
    <p:extLst>
      <p:ext uri="{BB962C8B-B14F-4D97-AF65-F5344CB8AC3E}">
        <p14:creationId xmlns:p14="http://schemas.microsoft.com/office/powerpoint/2010/main" val="13571365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Result</a:t>
            </a:r>
            <a:endParaRPr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6D668960-E7AF-4071-B824-F51E1B4CD207}"/>
              </a:ext>
            </a:extLst>
          </p:cNvPr>
          <p:cNvPicPr>
            <a:picLocks noChangeAspect="1"/>
          </p:cNvPicPr>
          <p:nvPr/>
        </p:nvPicPr>
        <p:blipFill>
          <a:blip r:embed="rId3"/>
          <a:stretch>
            <a:fillRect/>
          </a:stretch>
        </p:blipFill>
        <p:spPr>
          <a:xfrm>
            <a:off x="2914672" y="2480715"/>
            <a:ext cx="6520659" cy="4149510"/>
          </a:xfrm>
          <a:prstGeom prst="rect">
            <a:avLst/>
          </a:prstGeom>
        </p:spPr>
      </p:pic>
      <p:pic>
        <p:nvPicPr>
          <p:cNvPr id="6" name="图片 5">
            <a:extLst>
              <a:ext uri="{FF2B5EF4-FFF2-40B4-BE49-F238E27FC236}">
                <a16:creationId xmlns:a16="http://schemas.microsoft.com/office/drawing/2014/main" id="{2935A33F-821A-424B-B5F4-59E62D24C29A}"/>
              </a:ext>
            </a:extLst>
          </p:cNvPr>
          <p:cNvPicPr>
            <a:picLocks noChangeAspect="1"/>
          </p:cNvPicPr>
          <p:nvPr/>
        </p:nvPicPr>
        <p:blipFill>
          <a:blip r:embed="rId4"/>
          <a:stretch>
            <a:fillRect/>
          </a:stretch>
        </p:blipFill>
        <p:spPr>
          <a:xfrm>
            <a:off x="2756669" y="586682"/>
            <a:ext cx="2153998" cy="1894033"/>
          </a:xfrm>
          <a:prstGeom prst="rect">
            <a:avLst/>
          </a:prstGeom>
        </p:spPr>
      </p:pic>
      <p:pic>
        <p:nvPicPr>
          <p:cNvPr id="10" name="图片 9">
            <a:extLst>
              <a:ext uri="{FF2B5EF4-FFF2-40B4-BE49-F238E27FC236}">
                <a16:creationId xmlns:a16="http://schemas.microsoft.com/office/drawing/2014/main" id="{D97BB426-43C9-4DC8-A36F-A5029045C184}"/>
              </a:ext>
            </a:extLst>
          </p:cNvPr>
          <p:cNvPicPr>
            <a:picLocks noChangeAspect="1"/>
          </p:cNvPicPr>
          <p:nvPr/>
        </p:nvPicPr>
        <p:blipFill>
          <a:blip r:embed="rId5"/>
          <a:stretch>
            <a:fillRect/>
          </a:stretch>
        </p:blipFill>
        <p:spPr>
          <a:xfrm>
            <a:off x="5166539" y="636931"/>
            <a:ext cx="1858922" cy="1793534"/>
          </a:xfrm>
          <a:prstGeom prst="rect">
            <a:avLst/>
          </a:prstGeom>
        </p:spPr>
      </p:pic>
    </p:spTree>
    <p:extLst>
      <p:ext uri="{BB962C8B-B14F-4D97-AF65-F5344CB8AC3E}">
        <p14:creationId xmlns:p14="http://schemas.microsoft.com/office/powerpoint/2010/main" val="242021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D-LCT</a:t>
            </a:r>
            <a:endParaRPr lang="zh-CN" altLang="en-US"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67425CD2-4027-44FF-996E-312A6FE9CD94}"/>
              </a:ext>
            </a:extLst>
          </p:cNvPr>
          <p:cNvPicPr>
            <a:picLocks noChangeAspect="1"/>
          </p:cNvPicPr>
          <p:nvPr/>
        </p:nvPicPr>
        <p:blipFill>
          <a:blip r:embed="rId3"/>
          <a:stretch>
            <a:fillRect/>
          </a:stretch>
        </p:blipFill>
        <p:spPr>
          <a:xfrm>
            <a:off x="1892261" y="1631891"/>
            <a:ext cx="8407478" cy="2933816"/>
          </a:xfrm>
          <a:prstGeom prst="rect">
            <a:avLst/>
          </a:prstGeom>
        </p:spPr>
      </p:pic>
      <p:sp>
        <p:nvSpPr>
          <p:cNvPr id="3" name="矩形 2">
            <a:extLst>
              <a:ext uri="{FF2B5EF4-FFF2-40B4-BE49-F238E27FC236}">
                <a16:creationId xmlns:a16="http://schemas.microsoft.com/office/drawing/2014/main" id="{A5469A9F-4188-4F2A-BAC5-13D2AEF495A6}"/>
              </a:ext>
            </a:extLst>
          </p:cNvPr>
          <p:cNvSpPr/>
          <p:nvPr/>
        </p:nvSpPr>
        <p:spPr>
          <a:xfrm>
            <a:off x="1676399" y="5140237"/>
            <a:ext cx="9414933" cy="523220"/>
          </a:xfrm>
          <a:prstGeom prst="rect">
            <a:avLst/>
          </a:prstGeom>
        </p:spPr>
        <p:txBody>
          <a:bodyPr wrap="square">
            <a:spAutoFit/>
          </a:bodyPr>
          <a:lstStyle/>
          <a:p>
            <a:r>
              <a:rPr lang="en-US" altLang="zh-CN" sz="1400" dirty="0">
                <a:solidFill>
                  <a:srgbClr val="222222"/>
                </a:solidFill>
                <a:latin typeface="Arial" panose="020B0604020202020204" pitchFamily="34" charset="0"/>
              </a:rPr>
              <a:t>[4] Young, Sean I., et al. "Non-line-of-sight surface reconstruction using the directional light-cone transform." </a:t>
            </a:r>
            <a:r>
              <a:rPr lang="en-US" altLang="zh-CN" sz="1400" i="1" dirty="0">
                <a:solidFill>
                  <a:srgbClr val="222222"/>
                </a:solidFill>
                <a:latin typeface="Arial" panose="020B0604020202020204" pitchFamily="34" charset="0"/>
              </a:rPr>
              <a:t>Proceedings of the IEEE/CVF Conference on Computer Vision and Pattern Recognition</a:t>
            </a:r>
            <a:r>
              <a:rPr lang="en-US" altLang="zh-CN" sz="1400" dirty="0">
                <a:solidFill>
                  <a:srgbClr val="222222"/>
                </a:solidFill>
                <a:latin typeface="Arial" panose="020B0604020202020204" pitchFamily="34" charset="0"/>
              </a:rPr>
              <a:t>. 2020.</a:t>
            </a:r>
            <a:endParaRPr lang="zh-CN" altLang="en-US" sz="1400" dirty="0"/>
          </a:p>
        </p:txBody>
      </p:sp>
    </p:spTree>
    <p:extLst>
      <p:ext uri="{BB962C8B-B14F-4D97-AF65-F5344CB8AC3E}">
        <p14:creationId xmlns:p14="http://schemas.microsoft.com/office/powerpoint/2010/main" val="2828968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D-LCT</a:t>
            </a:r>
            <a:endParaRPr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43C531FF-4FF2-4662-BDCD-447172D82F07}"/>
              </a:ext>
            </a:extLst>
          </p:cNvPr>
          <p:cNvPicPr>
            <a:picLocks noChangeAspect="1"/>
          </p:cNvPicPr>
          <p:nvPr/>
        </p:nvPicPr>
        <p:blipFill>
          <a:blip r:embed="rId3"/>
          <a:stretch>
            <a:fillRect/>
          </a:stretch>
        </p:blipFill>
        <p:spPr>
          <a:xfrm>
            <a:off x="661520" y="2631223"/>
            <a:ext cx="5434480" cy="1595554"/>
          </a:xfrm>
          <a:prstGeom prst="rect">
            <a:avLst/>
          </a:prstGeom>
        </p:spPr>
      </p:pic>
      <p:sp>
        <p:nvSpPr>
          <p:cNvPr id="7" name="文本框 6">
            <a:extLst>
              <a:ext uri="{FF2B5EF4-FFF2-40B4-BE49-F238E27FC236}">
                <a16:creationId xmlns:a16="http://schemas.microsoft.com/office/drawing/2014/main" id="{C16391EE-A868-4E61-B5D1-500EBDD8B0DF}"/>
              </a:ext>
            </a:extLst>
          </p:cNvPr>
          <p:cNvSpPr txBox="1"/>
          <p:nvPr/>
        </p:nvSpPr>
        <p:spPr>
          <a:xfrm>
            <a:off x="6408149" y="2130086"/>
            <a:ext cx="5434480" cy="2597827"/>
          </a:xfrm>
          <a:prstGeom prst="rect">
            <a:avLst/>
          </a:prstGeom>
          <a:noFill/>
        </p:spPr>
        <p:txBody>
          <a:bodyPr wrap="square">
            <a:spAutoFit/>
          </a:bodyPr>
          <a:lstStyle/>
          <a:p>
            <a:pPr algn="l">
              <a:lnSpc>
                <a:spcPct val="150000"/>
              </a:lnSpc>
            </a:pPr>
            <a:r>
              <a:rPr lang="en-US" altLang="zh-CN" sz="2800" dirty="0">
                <a:latin typeface="Arial" panose="020B0604020202020204" pitchFamily="34" charset="0"/>
                <a:cs typeface="Arial" panose="020B0604020202020204" pitchFamily="34" charset="0"/>
              </a:rPr>
              <a:t>1) M</a:t>
            </a:r>
            <a:r>
              <a:rPr lang="en-US" altLang="zh-CN" sz="2800" b="0" i="0" u="none" strike="noStrike" baseline="0" dirty="0">
                <a:latin typeface="Arial" panose="020B0604020202020204" pitchFamily="34" charset="0"/>
                <a:cs typeface="Arial" panose="020B0604020202020204" pitchFamily="34" charset="0"/>
              </a:rPr>
              <a:t>ore accurate forward model with Lambert cosine law </a:t>
            </a:r>
          </a:p>
          <a:p>
            <a:pPr algn="l">
              <a:lnSpc>
                <a:spcPct val="150000"/>
              </a:lnSpc>
            </a:pPr>
            <a:r>
              <a:rPr lang="en-US" altLang="zh-CN" sz="2800" dirty="0">
                <a:latin typeface="Arial" panose="020B0604020202020204" pitchFamily="34" charset="0"/>
                <a:cs typeface="Arial" panose="020B0604020202020204" pitchFamily="34" charset="0"/>
              </a:rPr>
              <a:t>2) E</a:t>
            </a:r>
            <a:r>
              <a:rPr lang="en-US" altLang="zh-CN" sz="2800" b="0" i="0" u="none" strike="noStrike" baseline="0" dirty="0">
                <a:latin typeface="Arial" panose="020B0604020202020204" pitchFamily="34" charset="0"/>
                <a:cs typeface="Arial" panose="020B0604020202020204" pitchFamily="34" charset="0"/>
              </a:rPr>
              <a:t>nables recovery of surface </a:t>
            </a:r>
            <a:r>
              <a:rPr lang="en-US" altLang="zh-CN" sz="2800" b="0" i="0" u="none" strike="noStrike" baseline="0" dirty="0" err="1">
                <a:latin typeface="Arial" panose="020B0604020202020204" pitchFamily="34" charset="0"/>
                <a:cs typeface="Arial" panose="020B0604020202020204" pitchFamily="34" charset="0"/>
              </a:rPr>
              <a:t>normals</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82700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normAutofit/>
          </a:bodyPr>
          <a:lstStyle/>
          <a:p>
            <a:r>
              <a:rPr lang="en-US" altLang="zh-CN" dirty="0">
                <a:latin typeface="Arial" panose="020B0604020202020204" pitchFamily="34" charset="0"/>
                <a:cs typeface="Arial" panose="020B0604020202020204" pitchFamily="34" charset="0"/>
              </a:rPr>
              <a:t>Result</a:t>
            </a:r>
            <a:endParaRPr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D909AFA8-4AD8-4524-BEF7-B59836773704}"/>
              </a:ext>
            </a:extLst>
          </p:cNvPr>
          <p:cNvPicPr>
            <a:picLocks noChangeAspect="1"/>
          </p:cNvPicPr>
          <p:nvPr/>
        </p:nvPicPr>
        <p:blipFill>
          <a:blip r:embed="rId3"/>
          <a:stretch>
            <a:fillRect/>
          </a:stretch>
        </p:blipFill>
        <p:spPr>
          <a:xfrm>
            <a:off x="1017713" y="1012133"/>
            <a:ext cx="10156574" cy="5195029"/>
          </a:xfrm>
          <a:prstGeom prst="rect">
            <a:avLst/>
          </a:prstGeom>
        </p:spPr>
      </p:pic>
    </p:spTree>
    <p:extLst>
      <p:ext uri="{BB962C8B-B14F-4D97-AF65-F5344CB8AC3E}">
        <p14:creationId xmlns:p14="http://schemas.microsoft.com/office/powerpoint/2010/main" val="2844813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normAutofit/>
          </a:bodyPr>
          <a:lstStyle/>
          <a:p>
            <a:r>
              <a:rPr lang="en-US" altLang="zh-CN" dirty="0">
                <a:latin typeface="Arial" panose="020B0604020202020204" pitchFamily="34" charset="0"/>
                <a:cs typeface="Arial" panose="020B0604020202020204" pitchFamily="34" charset="0"/>
              </a:rPr>
              <a:t>Result</a:t>
            </a:r>
            <a:endParaRPr lang="zh-CN" altLang="en-US"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85F84F4C-A194-4450-A889-C422C6D50631}"/>
              </a:ext>
            </a:extLst>
          </p:cNvPr>
          <p:cNvPicPr>
            <a:picLocks noChangeAspect="1"/>
          </p:cNvPicPr>
          <p:nvPr/>
        </p:nvPicPr>
        <p:blipFill>
          <a:blip r:embed="rId3"/>
          <a:stretch>
            <a:fillRect/>
          </a:stretch>
        </p:blipFill>
        <p:spPr>
          <a:xfrm>
            <a:off x="794043" y="2187284"/>
            <a:ext cx="4963290" cy="2970454"/>
          </a:xfrm>
          <a:prstGeom prst="rect">
            <a:avLst/>
          </a:prstGeom>
        </p:spPr>
      </p:pic>
      <p:pic>
        <p:nvPicPr>
          <p:cNvPr id="10" name="图片 9">
            <a:extLst>
              <a:ext uri="{FF2B5EF4-FFF2-40B4-BE49-F238E27FC236}">
                <a16:creationId xmlns:a16="http://schemas.microsoft.com/office/drawing/2014/main" id="{DDA40BF7-6A78-43F9-A0FA-B893D397F47B}"/>
              </a:ext>
            </a:extLst>
          </p:cNvPr>
          <p:cNvPicPr>
            <a:picLocks noChangeAspect="1"/>
          </p:cNvPicPr>
          <p:nvPr/>
        </p:nvPicPr>
        <p:blipFill>
          <a:blip r:embed="rId4"/>
          <a:stretch>
            <a:fillRect/>
          </a:stretch>
        </p:blipFill>
        <p:spPr>
          <a:xfrm>
            <a:off x="6299199" y="2187284"/>
            <a:ext cx="4896897" cy="2970453"/>
          </a:xfrm>
          <a:prstGeom prst="rect">
            <a:avLst/>
          </a:prstGeom>
        </p:spPr>
      </p:pic>
    </p:spTree>
    <p:extLst>
      <p:ext uri="{BB962C8B-B14F-4D97-AF65-F5344CB8AC3E}">
        <p14:creationId xmlns:p14="http://schemas.microsoft.com/office/powerpoint/2010/main" val="965859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normAutofit/>
          </a:bodyPr>
          <a:lstStyle/>
          <a:p>
            <a:r>
              <a:rPr lang="en-US" altLang="zh-CN" dirty="0">
                <a:latin typeface="Arial" panose="020B0604020202020204" pitchFamily="34" charset="0"/>
                <a:cs typeface="Arial" panose="020B0604020202020204" pitchFamily="34" charset="0"/>
              </a:rPr>
              <a:t>Result</a:t>
            </a:r>
            <a:endParaRPr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05ACA085-35FE-4F41-9C3B-9331696D658F}"/>
              </a:ext>
            </a:extLst>
          </p:cNvPr>
          <p:cNvPicPr>
            <a:picLocks noChangeAspect="1"/>
          </p:cNvPicPr>
          <p:nvPr/>
        </p:nvPicPr>
        <p:blipFill>
          <a:blip r:embed="rId3"/>
          <a:stretch>
            <a:fillRect/>
          </a:stretch>
        </p:blipFill>
        <p:spPr>
          <a:xfrm>
            <a:off x="1057450" y="1006055"/>
            <a:ext cx="10305685" cy="5327011"/>
          </a:xfrm>
          <a:prstGeom prst="rect">
            <a:avLst/>
          </a:prstGeom>
        </p:spPr>
      </p:pic>
    </p:spTree>
    <p:extLst>
      <p:ext uri="{BB962C8B-B14F-4D97-AF65-F5344CB8AC3E}">
        <p14:creationId xmlns:p14="http://schemas.microsoft.com/office/powerpoint/2010/main" val="38279283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F-K</a:t>
            </a:r>
            <a:endParaRPr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781DBC70-C39E-4620-9D47-2C5CE6689CCE}"/>
              </a:ext>
            </a:extLst>
          </p:cNvPr>
          <p:cNvPicPr>
            <a:picLocks noChangeAspect="1"/>
          </p:cNvPicPr>
          <p:nvPr/>
        </p:nvPicPr>
        <p:blipFill>
          <a:blip r:embed="rId3"/>
          <a:stretch>
            <a:fillRect/>
          </a:stretch>
        </p:blipFill>
        <p:spPr>
          <a:xfrm>
            <a:off x="689645" y="2227891"/>
            <a:ext cx="10812709" cy="1811602"/>
          </a:xfrm>
          <a:prstGeom prst="rect">
            <a:avLst/>
          </a:prstGeom>
        </p:spPr>
      </p:pic>
      <p:sp>
        <p:nvSpPr>
          <p:cNvPr id="3" name="矩形 2">
            <a:extLst>
              <a:ext uri="{FF2B5EF4-FFF2-40B4-BE49-F238E27FC236}">
                <a16:creationId xmlns:a16="http://schemas.microsoft.com/office/drawing/2014/main" id="{E4B2D553-7561-4555-8975-4B969FFBB0A2}"/>
              </a:ext>
            </a:extLst>
          </p:cNvPr>
          <p:cNvSpPr/>
          <p:nvPr/>
        </p:nvSpPr>
        <p:spPr>
          <a:xfrm>
            <a:off x="2209799" y="5183107"/>
            <a:ext cx="7772400" cy="523220"/>
          </a:xfrm>
          <a:prstGeom prst="rect">
            <a:avLst/>
          </a:prstGeom>
        </p:spPr>
        <p:txBody>
          <a:bodyPr wrap="square">
            <a:spAutoFit/>
          </a:bodyPr>
          <a:lstStyle/>
          <a:p>
            <a:r>
              <a:rPr lang="en-US" altLang="zh-CN" sz="1400" dirty="0">
                <a:solidFill>
                  <a:srgbClr val="222222"/>
                </a:solidFill>
                <a:latin typeface="Arial" panose="020B0604020202020204" pitchFamily="34" charset="0"/>
              </a:rPr>
              <a:t>[6] Lindell, David B., Gordon </a:t>
            </a:r>
            <a:r>
              <a:rPr lang="en-US" altLang="zh-CN" sz="1400" dirty="0" err="1">
                <a:solidFill>
                  <a:srgbClr val="222222"/>
                </a:solidFill>
                <a:latin typeface="Arial" panose="020B0604020202020204" pitchFamily="34" charset="0"/>
              </a:rPr>
              <a:t>Wetzstein</a:t>
            </a:r>
            <a:r>
              <a:rPr lang="en-US" altLang="zh-CN" sz="1400" dirty="0">
                <a:solidFill>
                  <a:srgbClr val="222222"/>
                </a:solidFill>
                <a:latin typeface="Arial" panose="020B0604020202020204" pitchFamily="34" charset="0"/>
              </a:rPr>
              <a:t>, and Matthew O'Toole. "Wave-based non-line-of-sight imaging using fast </a:t>
            </a:r>
            <a:r>
              <a:rPr lang="en-US" altLang="zh-CN" sz="1400" dirty="0" err="1">
                <a:solidFill>
                  <a:srgbClr val="222222"/>
                </a:solidFill>
                <a:latin typeface="Arial" panose="020B0604020202020204" pitchFamily="34" charset="0"/>
              </a:rPr>
              <a:t>fk</a:t>
            </a:r>
            <a:r>
              <a:rPr lang="en-US" altLang="zh-CN" sz="1400" dirty="0">
                <a:solidFill>
                  <a:srgbClr val="222222"/>
                </a:solidFill>
                <a:latin typeface="Arial" panose="020B0604020202020204" pitchFamily="34" charset="0"/>
              </a:rPr>
              <a:t> migration." </a:t>
            </a:r>
            <a:r>
              <a:rPr lang="en-US" altLang="zh-CN" sz="1400" i="1" dirty="0">
                <a:solidFill>
                  <a:srgbClr val="222222"/>
                </a:solidFill>
                <a:latin typeface="Arial" panose="020B0604020202020204" pitchFamily="34" charset="0"/>
              </a:rPr>
              <a:t>ACM Transactions on Graphics (</a:t>
            </a:r>
            <a:r>
              <a:rPr lang="en-US" altLang="zh-CN" sz="1400" i="1" dirty="0" err="1">
                <a:solidFill>
                  <a:srgbClr val="222222"/>
                </a:solidFill>
                <a:latin typeface="Arial" panose="020B0604020202020204" pitchFamily="34" charset="0"/>
              </a:rPr>
              <a:t>ToG</a:t>
            </a:r>
            <a:r>
              <a:rPr lang="en-US" altLang="zh-CN" sz="1400" i="1" dirty="0">
                <a:solidFill>
                  <a:srgbClr val="222222"/>
                </a:solidFill>
                <a:latin typeface="Arial" panose="020B0604020202020204" pitchFamily="34" charset="0"/>
              </a:rPr>
              <a:t>)</a:t>
            </a:r>
            <a:r>
              <a:rPr lang="en-US" altLang="zh-CN" sz="1400" dirty="0">
                <a:solidFill>
                  <a:srgbClr val="222222"/>
                </a:solidFill>
                <a:latin typeface="Arial" panose="020B0604020202020204" pitchFamily="34" charset="0"/>
              </a:rPr>
              <a:t> 38.4 (2019): 1-13.</a:t>
            </a:r>
            <a:endParaRPr lang="zh-CN" altLang="en-US" sz="1400" dirty="0"/>
          </a:p>
        </p:txBody>
      </p:sp>
    </p:spTree>
    <p:extLst>
      <p:ext uri="{BB962C8B-B14F-4D97-AF65-F5344CB8AC3E}">
        <p14:creationId xmlns:p14="http://schemas.microsoft.com/office/powerpoint/2010/main" val="5617803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F-K</a:t>
            </a:r>
            <a:endParaRPr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E5CAF29D-5784-4733-B4AA-5BD02776C979}"/>
              </a:ext>
            </a:extLst>
          </p:cNvPr>
          <p:cNvPicPr>
            <a:picLocks noChangeAspect="1"/>
          </p:cNvPicPr>
          <p:nvPr/>
        </p:nvPicPr>
        <p:blipFill>
          <a:blip r:embed="rId3"/>
          <a:stretch>
            <a:fillRect/>
          </a:stretch>
        </p:blipFill>
        <p:spPr>
          <a:xfrm>
            <a:off x="1885585" y="948475"/>
            <a:ext cx="8420830" cy="4961050"/>
          </a:xfrm>
          <a:prstGeom prst="rect">
            <a:avLst/>
          </a:prstGeom>
        </p:spPr>
      </p:pic>
    </p:spTree>
    <p:extLst>
      <p:ext uri="{BB962C8B-B14F-4D97-AF65-F5344CB8AC3E}">
        <p14:creationId xmlns:p14="http://schemas.microsoft.com/office/powerpoint/2010/main" val="25058157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F-K</a:t>
            </a:r>
            <a:endParaRPr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897F4E1-D934-45FB-8723-BF25DEAF53E2}"/>
                  </a:ext>
                </a:extLst>
              </p:cNvPr>
              <p:cNvSpPr txBox="1"/>
              <p:nvPr/>
            </p:nvSpPr>
            <p:spPr>
              <a:xfrm>
                <a:off x="1818215" y="856074"/>
                <a:ext cx="8081437" cy="7102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l-GR" altLang="zh-CN" sz="4000"/>
                        <m:t>Ψ</m:t>
                      </m:r>
                      <m:r>
                        <m:rPr>
                          <m:nor/>
                        </m:rPr>
                        <a:rPr lang="en-US" altLang="zh-CN" sz="4000" b="0" i="0" smtClean="0"/>
                        <m:t>(</m:t>
                      </m:r>
                      <m:r>
                        <m:rPr>
                          <m:nor/>
                        </m:rPr>
                        <a:rPr lang="en-US" altLang="zh-CN" sz="4000" b="0" i="0" smtClean="0"/>
                        <m:t>x</m:t>
                      </m:r>
                      <m:r>
                        <m:rPr>
                          <m:nor/>
                        </m:rPr>
                        <a:rPr lang="en-US" altLang="zh-CN" sz="4000" b="0" i="0" smtClean="0"/>
                        <m:t>,</m:t>
                      </m:r>
                      <m:r>
                        <m:rPr>
                          <m:nor/>
                        </m:rPr>
                        <a:rPr lang="en-US" altLang="zh-CN" sz="4000" b="0" i="0" smtClean="0"/>
                        <m:t>y</m:t>
                      </m:r>
                      <m:r>
                        <m:rPr>
                          <m:nor/>
                        </m:rPr>
                        <a:rPr lang="en-US" altLang="zh-CN" sz="4000" b="0" i="0" smtClean="0"/>
                        <m:t>,</m:t>
                      </m:r>
                      <m:r>
                        <m:rPr>
                          <m:nor/>
                        </m:rPr>
                        <a:rPr lang="en-US" altLang="zh-CN" sz="4000" b="0" i="0" smtClean="0"/>
                        <m:t>z</m:t>
                      </m:r>
                      <m:r>
                        <m:rPr>
                          <m:nor/>
                        </m:rPr>
                        <a:rPr lang="en-US" altLang="zh-CN" sz="4000" b="0" i="0" smtClean="0"/>
                        <m:t>=0,</m:t>
                      </m:r>
                      <m:r>
                        <m:rPr>
                          <m:nor/>
                        </m:rPr>
                        <a:rPr lang="en-US" altLang="zh-CN" sz="4000" b="0" i="0" smtClean="0"/>
                        <m:t>t</m:t>
                      </m:r>
                      <m:r>
                        <m:rPr>
                          <m:nor/>
                        </m:rPr>
                        <a:rPr lang="en-US" altLang="zh-CN" sz="4000" b="0" i="0" smtClean="0"/>
                        <m:t>)      =&gt;       </m:t>
                      </m:r>
                      <m:r>
                        <m:rPr>
                          <m:nor/>
                        </m:rPr>
                        <a:rPr lang="el-GR" altLang="zh-CN" sz="4000"/>
                        <m:t>Ψ</m:t>
                      </m:r>
                      <m:r>
                        <m:rPr>
                          <m:nor/>
                        </m:rPr>
                        <a:rPr lang="en-US" altLang="zh-CN" sz="4000"/>
                        <m:t>(</m:t>
                      </m:r>
                      <m:r>
                        <m:rPr>
                          <m:nor/>
                        </m:rPr>
                        <a:rPr lang="en-US" altLang="zh-CN" sz="4000"/>
                        <m:t>x</m:t>
                      </m:r>
                      <m:r>
                        <m:rPr>
                          <m:nor/>
                        </m:rPr>
                        <a:rPr lang="en-US" altLang="zh-CN" sz="4000"/>
                        <m:t>,</m:t>
                      </m:r>
                      <m:r>
                        <m:rPr>
                          <m:nor/>
                        </m:rPr>
                        <a:rPr lang="en-US" altLang="zh-CN" sz="4000"/>
                        <m:t>y</m:t>
                      </m:r>
                      <m:r>
                        <m:rPr>
                          <m:nor/>
                        </m:rPr>
                        <a:rPr lang="en-US" altLang="zh-CN" sz="4000"/>
                        <m:t>,</m:t>
                      </m:r>
                      <m:r>
                        <m:rPr>
                          <m:nor/>
                        </m:rPr>
                        <a:rPr lang="en-US" altLang="zh-CN" sz="4000"/>
                        <m:t>z</m:t>
                      </m:r>
                      <m:r>
                        <m:rPr>
                          <m:nor/>
                        </m:rPr>
                        <a:rPr lang="en-US" altLang="zh-CN" sz="4000"/>
                        <m:t>,</m:t>
                      </m:r>
                      <m:r>
                        <m:rPr>
                          <m:nor/>
                        </m:rPr>
                        <a:rPr lang="en-US" altLang="zh-CN" sz="4000"/>
                        <m:t>t</m:t>
                      </m:r>
                      <m:r>
                        <m:rPr>
                          <m:nor/>
                        </m:rPr>
                        <a:rPr lang="en-US" altLang="zh-CN" sz="4000" b="0" i="0" smtClean="0"/>
                        <m:t>=0</m:t>
                      </m:r>
                      <m:r>
                        <m:rPr>
                          <m:nor/>
                        </m:rPr>
                        <a:rPr lang="en-US" altLang="zh-CN" sz="4000"/>
                        <m:t>)</m:t>
                      </m:r>
                    </m:oMath>
                  </m:oMathPara>
                </a14:m>
                <a:endParaRPr lang="zh-CN" altLang="en-US" sz="4000" dirty="0"/>
              </a:p>
            </p:txBody>
          </p:sp>
        </mc:Choice>
        <mc:Fallback xmlns="">
          <p:sp>
            <p:nvSpPr>
              <p:cNvPr id="8" name="文本框 7">
                <a:extLst>
                  <a:ext uri="{FF2B5EF4-FFF2-40B4-BE49-F238E27FC236}">
                    <a16:creationId xmlns:a16="http://schemas.microsoft.com/office/drawing/2014/main" id="{A897F4E1-D934-45FB-8723-BF25DEAF53E2}"/>
                  </a:ext>
                </a:extLst>
              </p:cNvPr>
              <p:cNvSpPr txBox="1">
                <a:spLocks noRot="1" noChangeAspect="1" noMove="1" noResize="1" noEditPoints="1" noAdjustHandles="1" noChangeArrowheads="1" noChangeShapeType="1" noTextEdit="1"/>
              </p:cNvSpPr>
              <p:nvPr/>
            </p:nvSpPr>
            <p:spPr>
              <a:xfrm>
                <a:off x="1818215" y="856074"/>
                <a:ext cx="8081437" cy="710259"/>
              </a:xfrm>
              <a:prstGeom prst="rect">
                <a:avLst/>
              </a:prstGeom>
              <a:blipFill>
                <a:blip r:embed="rId3"/>
                <a:stretch>
                  <a:fillRect/>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5809F87B-7E6B-4867-AD26-13548BC506DA}"/>
              </a:ext>
            </a:extLst>
          </p:cNvPr>
          <p:cNvPicPr>
            <a:picLocks noChangeAspect="1"/>
          </p:cNvPicPr>
          <p:nvPr/>
        </p:nvPicPr>
        <p:blipFill>
          <a:blip r:embed="rId4"/>
          <a:stretch>
            <a:fillRect/>
          </a:stretch>
        </p:blipFill>
        <p:spPr>
          <a:xfrm>
            <a:off x="1108562" y="894654"/>
            <a:ext cx="9974875" cy="5068692"/>
          </a:xfrm>
          <a:prstGeom prst="rect">
            <a:avLst/>
          </a:prstGeom>
        </p:spPr>
      </p:pic>
    </p:spTree>
    <p:extLst>
      <p:ext uri="{BB962C8B-B14F-4D97-AF65-F5344CB8AC3E}">
        <p14:creationId xmlns:p14="http://schemas.microsoft.com/office/powerpoint/2010/main" val="28342575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F-K</a:t>
            </a:r>
            <a:endParaRPr lang="zh-CN" altLang="en-US"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39633A01-124A-4213-ADCF-36AB8CBA5EF6}"/>
              </a:ext>
            </a:extLst>
          </p:cNvPr>
          <p:cNvSpPr txBox="1"/>
          <p:nvPr/>
        </p:nvSpPr>
        <p:spPr>
          <a:xfrm>
            <a:off x="1672794" y="1144851"/>
            <a:ext cx="9737876" cy="5262979"/>
          </a:xfrm>
          <a:prstGeom prst="rect">
            <a:avLst/>
          </a:prstGeom>
          <a:noFill/>
        </p:spPr>
        <p:txBody>
          <a:bodyPr wrap="square">
            <a:spAutoFit/>
          </a:bodyPr>
          <a:lstStyle/>
          <a:p>
            <a:pPr algn="l"/>
            <a:r>
              <a:rPr lang="en-US" altLang="zh-CN" sz="2800" b="1" i="0" u="none" strike="noStrike" baseline="0" dirty="0">
                <a:latin typeface="Arial" panose="020B0604020202020204" pitchFamily="34" charset="0"/>
                <a:cs typeface="Arial" panose="020B0604020202020204" pitchFamily="34" charset="0"/>
              </a:rPr>
              <a:t>Algorithm: </a:t>
            </a:r>
          </a:p>
          <a:p>
            <a:pPr marL="514350" indent="-514350">
              <a:buAutoNum type="arabicParenR"/>
            </a:pPr>
            <a:r>
              <a:rPr lang="en-US" altLang="zh-CN" sz="2800" dirty="0">
                <a:latin typeface="Arial" panose="020B0604020202020204" pitchFamily="34" charset="0"/>
                <a:cs typeface="Arial" panose="020B0604020202020204" pitchFamily="34" charset="0"/>
              </a:rPr>
              <a:t>Fast and memory efficient</a:t>
            </a:r>
          </a:p>
          <a:p>
            <a:pPr marL="514350" indent="-514350">
              <a:buAutoNum type="arabicParenR"/>
            </a:pPr>
            <a:r>
              <a:rPr lang="en-US" altLang="zh-CN" sz="2800" dirty="0">
                <a:latin typeface="Arial" panose="020B0604020202020204" pitchFamily="34" charset="0"/>
                <a:cs typeface="Arial" panose="020B0604020202020204" pitchFamily="34" charset="0"/>
              </a:rPr>
              <a:t>Robust to specular and other complex reflectance properties</a:t>
            </a:r>
          </a:p>
          <a:p>
            <a:pPr marL="514350" indent="-514350">
              <a:buAutoNum type="arabicParenR"/>
            </a:pPr>
            <a:endParaRPr lang="en-US" altLang="zh-CN" sz="2800" dirty="0">
              <a:latin typeface="Arial" panose="020B0604020202020204" pitchFamily="34" charset="0"/>
              <a:cs typeface="Arial" panose="020B0604020202020204" pitchFamily="34" charset="0"/>
            </a:endParaRPr>
          </a:p>
          <a:p>
            <a:r>
              <a:rPr lang="en-US" altLang="zh-CN" sz="2800" b="1" dirty="0">
                <a:latin typeface="Arial" panose="020B0604020202020204" pitchFamily="34" charset="0"/>
                <a:cs typeface="Arial" panose="020B0604020202020204" pitchFamily="34" charset="0"/>
              </a:rPr>
              <a:t>System:</a:t>
            </a:r>
          </a:p>
          <a:p>
            <a:pPr marL="514350" indent="-514350">
              <a:buAutoNum type="arabicParenR"/>
            </a:pPr>
            <a:r>
              <a:rPr lang="en-US" altLang="zh-CN" sz="2800" b="1" dirty="0">
                <a:latin typeface="Arial" panose="020B0604020202020204" pitchFamily="34" charset="0"/>
                <a:cs typeface="Arial" panose="020B0604020202020204" pitchFamily="34" charset="0"/>
              </a:rPr>
              <a:t>Pulse Width:</a:t>
            </a:r>
            <a:r>
              <a:rPr lang="en-US" altLang="zh-CN" sz="2800" dirty="0">
                <a:latin typeface="Arial" panose="020B0604020202020204" pitchFamily="34" charset="0"/>
                <a:cs typeface="Arial" panose="020B0604020202020204" pitchFamily="34" charset="0"/>
              </a:rPr>
              <a:t> 30.6ps(200ps) -&gt; 35ps(70ps)</a:t>
            </a:r>
          </a:p>
          <a:p>
            <a:pPr marL="514350" indent="-514350">
              <a:buAutoNum type="arabicParenR"/>
            </a:pPr>
            <a:r>
              <a:rPr lang="en-US" altLang="zh-CN" sz="2800" b="1" dirty="0">
                <a:latin typeface="Arial" panose="020B0604020202020204" pitchFamily="34" charset="0"/>
                <a:cs typeface="Arial" panose="020B0604020202020204" pitchFamily="34" charset="0"/>
              </a:rPr>
              <a:t>Power:</a:t>
            </a:r>
            <a:r>
              <a:rPr lang="en-US" altLang="zh-CN" sz="2800" dirty="0">
                <a:latin typeface="Arial" panose="020B0604020202020204" pitchFamily="34" charset="0"/>
                <a:cs typeface="Arial" panose="020B0604020202020204" pitchFamily="34" charset="0"/>
              </a:rPr>
              <a:t> 0.11mW -&gt; 1W (500mW)</a:t>
            </a:r>
          </a:p>
          <a:p>
            <a:pPr marL="514350" indent="-514350">
              <a:buAutoNum type="arabicParenR"/>
            </a:pPr>
            <a:r>
              <a:rPr lang="en-US" altLang="zh-CN" sz="2800" b="1" dirty="0">
                <a:latin typeface="Arial" panose="020B0604020202020204" pitchFamily="34" charset="0"/>
                <a:cs typeface="Arial" panose="020B0604020202020204" pitchFamily="34" charset="0"/>
              </a:rPr>
              <a:t>System-wall distance: </a:t>
            </a:r>
            <a:r>
              <a:rPr lang="en-US" altLang="zh-CN" sz="2800" dirty="0">
                <a:latin typeface="Arial" panose="020B0604020202020204" pitchFamily="34" charset="0"/>
                <a:cs typeface="Arial" panose="020B0604020202020204" pitchFamily="34" charset="0"/>
              </a:rPr>
              <a:t>2m -&gt; about 4m</a:t>
            </a:r>
          </a:p>
          <a:p>
            <a:pPr marL="514350" indent="-514350">
              <a:buAutoNum type="arabicParenR"/>
            </a:pPr>
            <a:r>
              <a:rPr lang="en-US" altLang="zh-CN" sz="2800" b="1" dirty="0">
                <a:latin typeface="Arial" panose="020B0604020202020204" pitchFamily="34" charset="0"/>
                <a:cs typeface="Arial" panose="020B0604020202020204" pitchFamily="34" charset="0"/>
              </a:rPr>
              <a:t>Object size: </a:t>
            </a:r>
            <a:r>
              <a:rPr lang="en-US" altLang="zh-CN" sz="2800" dirty="0">
                <a:latin typeface="Arial" panose="020B0604020202020204" pitchFamily="34" charset="0"/>
                <a:cs typeface="Arial" panose="020B0604020202020204" pitchFamily="34" charset="0"/>
              </a:rPr>
              <a:t>0.76m * 0.51m -&gt; about 1m * 1m</a:t>
            </a:r>
          </a:p>
          <a:p>
            <a:pPr marL="514350" indent="-514350">
              <a:buAutoNum type="arabicParenR"/>
            </a:pPr>
            <a:endParaRPr lang="en-US" altLang="zh-CN" sz="2800" dirty="0">
              <a:latin typeface="Arial" panose="020B0604020202020204" pitchFamily="34" charset="0"/>
              <a:cs typeface="Arial" panose="020B0604020202020204" pitchFamily="34" charset="0"/>
            </a:endParaRPr>
          </a:p>
          <a:p>
            <a:endParaRPr lang="en-US" altLang="zh-C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1178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Streak camera</a:t>
            </a:r>
            <a:endParaRPr lang="zh-CN" altLang="en-US"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24EB1368-DECA-40F1-BFCE-9DBA2E56A879}"/>
              </a:ext>
            </a:extLst>
          </p:cNvPr>
          <p:cNvPicPr>
            <a:picLocks noChangeAspect="1"/>
          </p:cNvPicPr>
          <p:nvPr/>
        </p:nvPicPr>
        <p:blipFill rotWithShape="1">
          <a:blip r:embed="rId3">
            <a:clrChange>
              <a:clrFrom>
                <a:srgbClr val="FFFFFF"/>
              </a:clrFrom>
              <a:clrTo>
                <a:srgbClr val="FFFFFF">
                  <a:alpha val="0"/>
                </a:srgbClr>
              </a:clrTo>
            </a:clrChange>
          </a:blip>
          <a:srcRect l="47623" t="-1018"/>
          <a:stretch/>
        </p:blipFill>
        <p:spPr>
          <a:xfrm>
            <a:off x="471093" y="551146"/>
            <a:ext cx="7195942" cy="4900330"/>
          </a:xfrm>
          <a:prstGeom prst="rect">
            <a:avLst/>
          </a:prstGeom>
        </p:spPr>
      </p:pic>
    </p:spTree>
    <p:extLst>
      <p:ext uri="{BB962C8B-B14F-4D97-AF65-F5344CB8AC3E}">
        <p14:creationId xmlns:p14="http://schemas.microsoft.com/office/powerpoint/2010/main" val="18949022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specular</a:t>
            </a:r>
            <a:endParaRPr lang="zh-CN" altLang="en-US"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4BADB3AD-7F48-4E0A-A616-223BD5419EA7}"/>
              </a:ext>
            </a:extLst>
          </p:cNvPr>
          <p:cNvPicPr>
            <a:picLocks noChangeAspect="1"/>
          </p:cNvPicPr>
          <p:nvPr/>
        </p:nvPicPr>
        <p:blipFill>
          <a:blip r:embed="rId3"/>
          <a:stretch>
            <a:fillRect/>
          </a:stretch>
        </p:blipFill>
        <p:spPr>
          <a:xfrm>
            <a:off x="4536086" y="1795401"/>
            <a:ext cx="2853516" cy="2900812"/>
          </a:xfrm>
          <a:prstGeom prst="rect">
            <a:avLst/>
          </a:prstGeom>
        </p:spPr>
      </p:pic>
    </p:spTree>
    <p:extLst>
      <p:ext uri="{BB962C8B-B14F-4D97-AF65-F5344CB8AC3E}">
        <p14:creationId xmlns:p14="http://schemas.microsoft.com/office/powerpoint/2010/main" val="5167510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specular</a:t>
            </a:r>
            <a:endParaRPr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4A0B6A4E-DF40-4FE5-A671-D67BDC7452FF}"/>
              </a:ext>
            </a:extLst>
          </p:cNvPr>
          <p:cNvPicPr>
            <a:picLocks noChangeAspect="1"/>
          </p:cNvPicPr>
          <p:nvPr/>
        </p:nvPicPr>
        <p:blipFill>
          <a:blip r:embed="rId3"/>
          <a:stretch>
            <a:fillRect/>
          </a:stretch>
        </p:blipFill>
        <p:spPr>
          <a:xfrm>
            <a:off x="5410203" y="969593"/>
            <a:ext cx="5556516" cy="5237530"/>
          </a:xfrm>
          <a:prstGeom prst="rect">
            <a:avLst/>
          </a:prstGeom>
        </p:spPr>
      </p:pic>
      <p:pic>
        <p:nvPicPr>
          <p:cNvPr id="5" name="图片 4">
            <a:extLst>
              <a:ext uri="{FF2B5EF4-FFF2-40B4-BE49-F238E27FC236}">
                <a16:creationId xmlns:a16="http://schemas.microsoft.com/office/drawing/2014/main" id="{8020A882-220E-4E44-AC13-6AC5D20E9C7C}"/>
              </a:ext>
            </a:extLst>
          </p:cNvPr>
          <p:cNvPicPr>
            <a:picLocks noChangeAspect="1"/>
          </p:cNvPicPr>
          <p:nvPr/>
        </p:nvPicPr>
        <p:blipFill>
          <a:blip r:embed="rId4"/>
          <a:stretch>
            <a:fillRect/>
          </a:stretch>
        </p:blipFill>
        <p:spPr>
          <a:xfrm>
            <a:off x="1870524" y="1864412"/>
            <a:ext cx="2853516" cy="2900812"/>
          </a:xfrm>
          <a:prstGeom prst="rect">
            <a:avLst/>
          </a:prstGeom>
        </p:spPr>
      </p:pic>
    </p:spTree>
    <p:extLst>
      <p:ext uri="{BB962C8B-B14F-4D97-AF65-F5344CB8AC3E}">
        <p14:creationId xmlns:p14="http://schemas.microsoft.com/office/powerpoint/2010/main" val="35259090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Result</a:t>
            </a:r>
            <a:endParaRPr lang="zh-CN" altLang="en-US"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D4E533FA-F7E4-4C8A-8F0D-428EC871D2C5}"/>
              </a:ext>
            </a:extLst>
          </p:cNvPr>
          <p:cNvPicPr>
            <a:picLocks noChangeAspect="1"/>
          </p:cNvPicPr>
          <p:nvPr/>
        </p:nvPicPr>
        <p:blipFill>
          <a:blip r:embed="rId3"/>
          <a:stretch>
            <a:fillRect/>
          </a:stretch>
        </p:blipFill>
        <p:spPr>
          <a:xfrm>
            <a:off x="1667568" y="722148"/>
            <a:ext cx="8856864" cy="5415177"/>
          </a:xfrm>
          <a:prstGeom prst="rect">
            <a:avLst/>
          </a:prstGeom>
        </p:spPr>
      </p:pic>
    </p:spTree>
    <p:extLst>
      <p:ext uri="{BB962C8B-B14F-4D97-AF65-F5344CB8AC3E}">
        <p14:creationId xmlns:p14="http://schemas.microsoft.com/office/powerpoint/2010/main" val="1722875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Phasor field</a:t>
            </a:r>
            <a:endParaRPr lang="zh-CN" altLang="en-US"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E4B2D553-7561-4555-8975-4B969FFBB0A2}"/>
              </a:ext>
            </a:extLst>
          </p:cNvPr>
          <p:cNvSpPr/>
          <p:nvPr/>
        </p:nvSpPr>
        <p:spPr>
          <a:xfrm>
            <a:off x="2209800" y="5269372"/>
            <a:ext cx="7772400" cy="523220"/>
          </a:xfrm>
          <a:prstGeom prst="rect">
            <a:avLst/>
          </a:prstGeom>
        </p:spPr>
        <p:txBody>
          <a:bodyPr wrap="square">
            <a:spAutoFit/>
          </a:bodyPr>
          <a:lstStyle/>
          <a:p>
            <a:r>
              <a:rPr lang="en-US" altLang="zh-CN" sz="1400" dirty="0">
                <a:solidFill>
                  <a:srgbClr val="222222"/>
                </a:solidFill>
                <a:latin typeface="Arial" panose="020B0604020202020204" pitchFamily="34" charset="0"/>
              </a:rPr>
              <a:t>[7] Liu, </a:t>
            </a:r>
            <a:r>
              <a:rPr lang="en-US" altLang="zh-CN" sz="1400" dirty="0" err="1">
                <a:solidFill>
                  <a:srgbClr val="222222"/>
                </a:solidFill>
                <a:latin typeface="Arial" panose="020B0604020202020204" pitchFamily="34" charset="0"/>
              </a:rPr>
              <a:t>Xiaochun</a:t>
            </a:r>
            <a:r>
              <a:rPr lang="en-US" altLang="zh-CN" sz="1400" dirty="0">
                <a:solidFill>
                  <a:srgbClr val="222222"/>
                </a:solidFill>
                <a:latin typeface="Arial" panose="020B0604020202020204" pitchFamily="34" charset="0"/>
              </a:rPr>
              <a:t>, et al. "Non-line-of-sight imaging using phasor-field virtual wave optics." Nature 572.7771 (2019): 620-623.</a:t>
            </a:r>
            <a:endParaRPr lang="zh-CN" altLang="en-US" sz="1400" dirty="0"/>
          </a:p>
        </p:txBody>
      </p:sp>
      <p:pic>
        <p:nvPicPr>
          <p:cNvPr id="4" name="图片 3">
            <a:extLst>
              <a:ext uri="{FF2B5EF4-FFF2-40B4-BE49-F238E27FC236}">
                <a16:creationId xmlns:a16="http://schemas.microsoft.com/office/drawing/2014/main" id="{6B1F306A-E334-46C7-8656-C9F1E1072015}"/>
              </a:ext>
            </a:extLst>
          </p:cNvPr>
          <p:cNvPicPr>
            <a:picLocks noChangeAspect="1"/>
          </p:cNvPicPr>
          <p:nvPr/>
        </p:nvPicPr>
        <p:blipFill>
          <a:blip r:embed="rId3"/>
          <a:stretch>
            <a:fillRect/>
          </a:stretch>
        </p:blipFill>
        <p:spPr>
          <a:xfrm>
            <a:off x="1226398" y="2156234"/>
            <a:ext cx="9739204" cy="1889924"/>
          </a:xfrm>
          <a:prstGeom prst="rect">
            <a:avLst/>
          </a:prstGeom>
        </p:spPr>
      </p:pic>
    </p:spTree>
    <p:extLst>
      <p:ext uri="{BB962C8B-B14F-4D97-AF65-F5344CB8AC3E}">
        <p14:creationId xmlns:p14="http://schemas.microsoft.com/office/powerpoint/2010/main" val="24431077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Phasor field</a:t>
            </a:r>
            <a:endParaRPr lang="zh-CN" altLang="en-US"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3E99C812-5131-4EE8-9FC4-128DE7F5AB3A}"/>
              </a:ext>
            </a:extLst>
          </p:cNvPr>
          <p:cNvPicPr>
            <a:picLocks noChangeAspect="1"/>
          </p:cNvPicPr>
          <p:nvPr/>
        </p:nvPicPr>
        <p:blipFill>
          <a:blip r:embed="rId3"/>
          <a:stretch>
            <a:fillRect/>
          </a:stretch>
        </p:blipFill>
        <p:spPr>
          <a:xfrm>
            <a:off x="2773392" y="1763885"/>
            <a:ext cx="6645216" cy="3330229"/>
          </a:xfrm>
          <a:prstGeom prst="rect">
            <a:avLst/>
          </a:prstGeom>
        </p:spPr>
      </p:pic>
    </p:spTree>
    <p:extLst>
      <p:ext uri="{BB962C8B-B14F-4D97-AF65-F5344CB8AC3E}">
        <p14:creationId xmlns:p14="http://schemas.microsoft.com/office/powerpoint/2010/main" val="42827127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Phasor field</a:t>
            </a:r>
            <a:endParaRPr lang="zh-CN" altLang="en-US"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729BEE5A-607B-4111-9BAB-30DDDA0A6855}"/>
              </a:ext>
            </a:extLst>
          </p:cNvPr>
          <p:cNvSpPr txBox="1"/>
          <p:nvPr/>
        </p:nvSpPr>
        <p:spPr>
          <a:xfrm>
            <a:off x="1836696" y="1659285"/>
            <a:ext cx="9737876" cy="3108543"/>
          </a:xfrm>
          <a:prstGeom prst="rect">
            <a:avLst/>
          </a:prstGeom>
          <a:noFill/>
        </p:spPr>
        <p:txBody>
          <a:bodyPr wrap="square">
            <a:spAutoFit/>
          </a:bodyPr>
          <a:lstStyle/>
          <a:p>
            <a:endParaRPr lang="en-US" altLang="zh-CN" sz="2800" dirty="0">
              <a:latin typeface="Arial" panose="020B0604020202020204" pitchFamily="34" charset="0"/>
              <a:cs typeface="Arial" panose="020B0604020202020204" pitchFamily="34" charset="0"/>
            </a:endParaRPr>
          </a:p>
          <a:p>
            <a:r>
              <a:rPr lang="en-US" altLang="zh-CN" sz="2800" b="1" dirty="0">
                <a:latin typeface="Arial" panose="020B0604020202020204" pitchFamily="34" charset="0"/>
                <a:cs typeface="Arial" panose="020B0604020202020204" pitchFamily="34" charset="0"/>
              </a:rPr>
              <a:t>System:</a:t>
            </a:r>
          </a:p>
          <a:p>
            <a:pPr marL="514350" indent="-514350">
              <a:buAutoNum type="arabicParenR"/>
            </a:pPr>
            <a:r>
              <a:rPr lang="en-US" altLang="zh-CN" sz="2800" b="1" dirty="0">
                <a:latin typeface="Arial" panose="020B0604020202020204" pitchFamily="34" charset="0"/>
                <a:cs typeface="Arial" panose="020B0604020202020204" pitchFamily="34" charset="0"/>
              </a:rPr>
              <a:t>Pulse Width:</a:t>
            </a:r>
            <a:r>
              <a:rPr lang="en-US" altLang="zh-CN" sz="2800" dirty="0">
                <a:latin typeface="Arial" panose="020B0604020202020204" pitchFamily="34" charset="0"/>
                <a:cs typeface="Arial" panose="020B0604020202020204" pitchFamily="34" charset="0"/>
              </a:rPr>
              <a:t> 35ps(70ps) -&gt; 35ps(65ps)</a:t>
            </a:r>
          </a:p>
          <a:p>
            <a:pPr marL="514350" indent="-514350">
              <a:buAutoNum type="arabicParenR"/>
            </a:pPr>
            <a:r>
              <a:rPr lang="en-US" altLang="zh-CN" sz="2800" b="1" dirty="0">
                <a:latin typeface="Arial" panose="020B0604020202020204" pitchFamily="34" charset="0"/>
                <a:cs typeface="Arial" panose="020B0604020202020204" pitchFamily="34" charset="0"/>
              </a:rPr>
              <a:t>Time bin:</a:t>
            </a:r>
            <a:r>
              <a:rPr lang="en-US" altLang="zh-CN" sz="2800" dirty="0">
                <a:latin typeface="Arial" panose="020B0604020202020204" pitchFamily="34" charset="0"/>
                <a:cs typeface="Arial" panose="020B0604020202020204" pitchFamily="34" charset="0"/>
              </a:rPr>
              <a:t> 16ps -&gt; 4ps</a:t>
            </a:r>
          </a:p>
          <a:p>
            <a:pPr marL="514350" indent="-514350">
              <a:buAutoNum type="arabicParenR"/>
            </a:pPr>
            <a:r>
              <a:rPr lang="en-US" altLang="zh-CN" sz="2800" b="1" dirty="0">
                <a:latin typeface="Arial" panose="020B0604020202020204" pitchFamily="34" charset="0"/>
                <a:cs typeface="Arial" panose="020B0604020202020204" pitchFamily="34" charset="0"/>
              </a:rPr>
              <a:t>Non-confocal</a:t>
            </a:r>
            <a:endParaRPr lang="en-US" altLang="zh-CN" sz="2800" dirty="0">
              <a:latin typeface="Arial" panose="020B0604020202020204" pitchFamily="34" charset="0"/>
              <a:cs typeface="Arial" panose="020B0604020202020204" pitchFamily="34" charset="0"/>
            </a:endParaRPr>
          </a:p>
          <a:p>
            <a:pPr marL="514350" indent="-514350">
              <a:buAutoNum type="arabicParenR"/>
            </a:pPr>
            <a:endParaRPr lang="en-US" altLang="zh-CN" sz="2800" dirty="0">
              <a:latin typeface="Arial" panose="020B0604020202020204" pitchFamily="34" charset="0"/>
              <a:cs typeface="Arial" panose="020B0604020202020204" pitchFamily="34" charset="0"/>
            </a:endParaRPr>
          </a:p>
          <a:p>
            <a:endParaRPr lang="en-US" altLang="zh-C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70425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Phasor field</a:t>
            </a:r>
            <a:endParaRPr lang="zh-CN" altLang="en-US"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10D1D8B5-EFFB-465A-BCEF-DFA0FA298A67}"/>
              </a:ext>
            </a:extLst>
          </p:cNvPr>
          <p:cNvPicPr>
            <a:picLocks noChangeAspect="1"/>
          </p:cNvPicPr>
          <p:nvPr/>
        </p:nvPicPr>
        <p:blipFill>
          <a:blip r:embed="rId3"/>
          <a:stretch>
            <a:fillRect/>
          </a:stretch>
        </p:blipFill>
        <p:spPr>
          <a:xfrm>
            <a:off x="2602805" y="1567036"/>
            <a:ext cx="6986389" cy="3723927"/>
          </a:xfrm>
          <a:prstGeom prst="rect">
            <a:avLst/>
          </a:prstGeom>
        </p:spPr>
      </p:pic>
    </p:spTree>
    <p:extLst>
      <p:ext uri="{BB962C8B-B14F-4D97-AF65-F5344CB8AC3E}">
        <p14:creationId xmlns:p14="http://schemas.microsoft.com/office/powerpoint/2010/main" val="30803134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Fermat</a:t>
            </a:r>
            <a:endParaRPr lang="zh-CN" altLang="en-US"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E4B2D553-7561-4555-8975-4B969FFBB0A2}"/>
              </a:ext>
            </a:extLst>
          </p:cNvPr>
          <p:cNvSpPr/>
          <p:nvPr/>
        </p:nvSpPr>
        <p:spPr>
          <a:xfrm>
            <a:off x="2209800" y="5381516"/>
            <a:ext cx="7772400" cy="523220"/>
          </a:xfrm>
          <a:prstGeom prst="rect">
            <a:avLst/>
          </a:prstGeom>
        </p:spPr>
        <p:txBody>
          <a:bodyPr wrap="square">
            <a:spAutoFit/>
          </a:bodyPr>
          <a:lstStyle/>
          <a:p>
            <a:r>
              <a:rPr lang="en-US" altLang="zh-CN" sz="1400" dirty="0">
                <a:solidFill>
                  <a:srgbClr val="222222"/>
                </a:solidFill>
                <a:latin typeface="Arial" panose="020B0604020202020204" pitchFamily="34" charset="0"/>
              </a:rPr>
              <a:t>[5] Xin, </a:t>
            </a:r>
            <a:r>
              <a:rPr lang="en-US" altLang="zh-CN" sz="1400" dirty="0" err="1">
                <a:solidFill>
                  <a:srgbClr val="222222"/>
                </a:solidFill>
                <a:latin typeface="Arial" panose="020B0604020202020204" pitchFamily="34" charset="0"/>
              </a:rPr>
              <a:t>Shumian</a:t>
            </a:r>
            <a:r>
              <a:rPr lang="en-US" altLang="zh-CN" sz="1400" dirty="0">
                <a:solidFill>
                  <a:srgbClr val="222222"/>
                </a:solidFill>
                <a:latin typeface="Arial" panose="020B0604020202020204" pitchFamily="34" charset="0"/>
              </a:rPr>
              <a:t>, et al. "A theory of Fermat paths for non-line-of-sight shape reconstruction." Proceedings of the IEEE/CVF Conference on Computer Vision and Pattern Recognition. 2019.</a:t>
            </a:r>
            <a:endParaRPr lang="zh-CN" altLang="en-US" sz="1400" dirty="0"/>
          </a:p>
        </p:txBody>
      </p:sp>
      <p:pic>
        <p:nvPicPr>
          <p:cNvPr id="4" name="图片 3">
            <a:extLst>
              <a:ext uri="{FF2B5EF4-FFF2-40B4-BE49-F238E27FC236}">
                <a16:creationId xmlns:a16="http://schemas.microsoft.com/office/drawing/2014/main" id="{2CA17A25-9F50-46D4-8B22-338EA0385542}"/>
              </a:ext>
            </a:extLst>
          </p:cNvPr>
          <p:cNvPicPr>
            <a:picLocks noChangeAspect="1"/>
          </p:cNvPicPr>
          <p:nvPr/>
        </p:nvPicPr>
        <p:blipFill>
          <a:blip r:embed="rId3"/>
          <a:stretch>
            <a:fillRect/>
          </a:stretch>
        </p:blipFill>
        <p:spPr>
          <a:xfrm>
            <a:off x="228091" y="1945718"/>
            <a:ext cx="11735817" cy="2621507"/>
          </a:xfrm>
          <a:prstGeom prst="rect">
            <a:avLst/>
          </a:prstGeom>
        </p:spPr>
      </p:pic>
    </p:spTree>
    <p:extLst>
      <p:ext uri="{BB962C8B-B14F-4D97-AF65-F5344CB8AC3E}">
        <p14:creationId xmlns:p14="http://schemas.microsoft.com/office/powerpoint/2010/main" val="1812898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Space carving</a:t>
            </a:r>
            <a:endParaRPr lang="zh-CN" altLang="en-US" dirty="0">
              <a:latin typeface="Arial" panose="020B0604020202020204" pitchFamily="34" charset="0"/>
              <a:cs typeface="Arial" panose="020B0604020202020204" pitchFamily="34" charset="0"/>
            </a:endParaRPr>
          </a:p>
        </p:txBody>
      </p:sp>
      <p:pic>
        <p:nvPicPr>
          <p:cNvPr id="1026" name="Picture 2" descr="多视角立体视觉简介（仅限初学者） - 知乎">
            <a:extLst>
              <a:ext uri="{FF2B5EF4-FFF2-40B4-BE49-F238E27FC236}">
                <a16:creationId xmlns:a16="http://schemas.microsoft.com/office/drawing/2014/main" id="{912CF7A2-23FD-4A9B-B9EC-89C653C7C2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103" y="2194613"/>
            <a:ext cx="3458719" cy="2373881"/>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E8EA1C61-0C49-437D-9BB4-5D9CA72257D3}"/>
              </a:ext>
            </a:extLst>
          </p:cNvPr>
          <p:cNvPicPr>
            <a:picLocks noChangeAspect="1"/>
          </p:cNvPicPr>
          <p:nvPr/>
        </p:nvPicPr>
        <p:blipFill>
          <a:blip r:embed="rId4"/>
          <a:stretch>
            <a:fillRect/>
          </a:stretch>
        </p:blipFill>
        <p:spPr>
          <a:xfrm>
            <a:off x="4668614" y="2182078"/>
            <a:ext cx="6741974" cy="2493843"/>
          </a:xfrm>
          <a:prstGeom prst="rect">
            <a:avLst/>
          </a:prstGeom>
        </p:spPr>
      </p:pic>
      <p:sp>
        <p:nvSpPr>
          <p:cNvPr id="6" name="矩形 5">
            <a:extLst>
              <a:ext uri="{FF2B5EF4-FFF2-40B4-BE49-F238E27FC236}">
                <a16:creationId xmlns:a16="http://schemas.microsoft.com/office/drawing/2014/main" id="{68601628-E911-468C-AFBE-0482561FD225}"/>
              </a:ext>
            </a:extLst>
          </p:cNvPr>
          <p:cNvSpPr/>
          <p:nvPr/>
        </p:nvSpPr>
        <p:spPr>
          <a:xfrm>
            <a:off x="2725013" y="5517739"/>
            <a:ext cx="6741973" cy="523220"/>
          </a:xfrm>
          <a:prstGeom prst="rect">
            <a:avLst/>
          </a:prstGeom>
        </p:spPr>
        <p:txBody>
          <a:bodyPr wrap="square">
            <a:spAutoFit/>
          </a:bodyPr>
          <a:lstStyle/>
          <a:p>
            <a:r>
              <a:rPr lang="en-US" altLang="zh-CN" sz="1400" dirty="0">
                <a:solidFill>
                  <a:srgbClr val="222222"/>
                </a:solidFill>
                <a:latin typeface="Arial" panose="020B0604020202020204" pitchFamily="34" charset="0"/>
              </a:rPr>
              <a:t>[8] </a:t>
            </a:r>
            <a:r>
              <a:rPr lang="en-US" altLang="zh-CN" sz="1400" dirty="0" err="1">
                <a:solidFill>
                  <a:srgbClr val="222222"/>
                </a:solidFill>
                <a:latin typeface="Arial" panose="020B0604020202020204" pitchFamily="34" charset="0"/>
              </a:rPr>
              <a:t>Kutulakos</a:t>
            </a:r>
            <a:r>
              <a:rPr lang="en-US" altLang="zh-CN" sz="1400" dirty="0">
                <a:solidFill>
                  <a:srgbClr val="222222"/>
                </a:solidFill>
                <a:latin typeface="Arial" panose="020B0604020202020204" pitchFamily="34" charset="0"/>
              </a:rPr>
              <a:t>, </a:t>
            </a:r>
            <a:r>
              <a:rPr lang="en-US" altLang="zh-CN" sz="1400" dirty="0" err="1">
                <a:solidFill>
                  <a:srgbClr val="222222"/>
                </a:solidFill>
                <a:latin typeface="Arial" panose="020B0604020202020204" pitchFamily="34" charset="0"/>
              </a:rPr>
              <a:t>Kiriakos</a:t>
            </a:r>
            <a:r>
              <a:rPr lang="en-US" altLang="zh-CN" sz="1400" dirty="0">
                <a:solidFill>
                  <a:srgbClr val="222222"/>
                </a:solidFill>
                <a:latin typeface="Arial" panose="020B0604020202020204" pitchFamily="34" charset="0"/>
              </a:rPr>
              <a:t> N., and Steven M. Seitz. "A theory of shape by space carving." </a:t>
            </a:r>
            <a:r>
              <a:rPr lang="en-US" altLang="zh-CN" sz="1400" i="1" dirty="0">
                <a:solidFill>
                  <a:srgbClr val="222222"/>
                </a:solidFill>
                <a:latin typeface="Arial" panose="020B0604020202020204" pitchFamily="34" charset="0"/>
              </a:rPr>
              <a:t>International journal of computer vision</a:t>
            </a:r>
            <a:r>
              <a:rPr lang="en-US" altLang="zh-CN" sz="1400" dirty="0">
                <a:solidFill>
                  <a:srgbClr val="222222"/>
                </a:solidFill>
                <a:latin typeface="Arial" panose="020B0604020202020204" pitchFamily="34" charset="0"/>
              </a:rPr>
              <a:t> 38.3 (2000): 199-218.</a:t>
            </a:r>
            <a:endParaRPr lang="zh-CN" altLang="en-US" sz="1400" dirty="0"/>
          </a:p>
        </p:txBody>
      </p:sp>
    </p:spTree>
    <p:extLst>
      <p:ext uri="{BB962C8B-B14F-4D97-AF65-F5344CB8AC3E}">
        <p14:creationId xmlns:p14="http://schemas.microsoft.com/office/powerpoint/2010/main" val="15810878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Space carving in NLOS</a:t>
            </a:r>
            <a:endParaRPr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95D79B05-8E4E-46F3-B6E4-38EE5CB594AE}"/>
              </a:ext>
            </a:extLst>
          </p:cNvPr>
          <p:cNvPicPr>
            <a:picLocks noChangeAspect="1"/>
          </p:cNvPicPr>
          <p:nvPr/>
        </p:nvPicPr>
        <p:blipFill rotWithShape="1">
          <a:blip r:embed="rId3"/>
          <a:srcRect b="2392"/>
          <a:stretch/>
        </p:blipFill>
        <p:spPr>
          <a:xfrm>
            <a:off x="1993009" y="1578386"/>
            <a:ext cx="8205982" cy="3701227"/>
          </a:xfrm>
          <a:prstGeom prst="rect">
            <a:avLst/>
          </a:prstGeom>
        </p:spPr>
      </p:pic>
    </p:spTree>
    <p:extLst>
      <p:ext uri="{BB962C8B-B14F-4D97-AF65-F5344CB8AC3E}">
        <p14:creationId xmlns:p14="http://schemas.microsoft.com/office/powerpoint/2010/main" val="1419560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Streak camera</a:t>
            </a:r>
            <a:endParaRPr lang="zh-CN" altLang="en-US"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24EB1368-DECA-40F1-BFCE-9DBA2E56A879}"/>
              </a:ext>
            </a:extLst>
          </p:cNvPr>
          <p:cNvPicPr>
            <a:picLocks noChangeAspect="1"/>
          </p:cNvPicPr>
          <p:nvPr/>
        </p:nvPicPr>
        <p:blipFill rotWithShape="1">
          <a:blip r:embed="rId3">
            <a:clrChange>
              <a:clrFrom>
                <a:srgbClr val="FFFFFF"/>
              </a:clrFrom>
              <a:clrTo>
                <a:srgbClr val="FFFFFF">
                  <a:alpha val="0"/>
                </a:srgbClr>
              </a:clrTo>
            </a:clrChange>
          </a:blip>
          <a:srcRect l="47623" t="-1018"/>
          <a:stretch/>
        </p:blipFill>
        <p:spPr>
          <a:xfrm>
            <a:off x="471093" y="551146"/>
            <a:ext cx="7195942" cy="4900330"/>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7AB08CDB-BAFD-DF59-4DC6-1D4C758CDAA9}"/>
                  </a:ext>
                </a:extLst>
              </p:cNvPr>
              <p:cNvSpPr/>
              <p:nvPr/>
            </p:nvSpPr>
            <p:spPr>
              <a:xfrm>
                <a:off x="7667035" y="2517836"/>
                <a:ext cx="4332381" cy="2251065"/>
              </a:xfrm>
              <a:prstGeom prst="rect">
                <a:avLst/>
              </a:prstGeom>
            </p:spPr>
            <p:txBody>
              <a:bodyPr wrap="square">
                <a:spAutoFit/>
              </a:bodyPr>
              <a:lstStyle/>
              <a:p>
                <a:pPr marL="457200" indent="-457200">
                  <a:lnSpc>
                    <a:spcPct val="150000"/>
                  </a:lnSpc>
                  <a:buAutoNum type="arabicParenR"/>
                </a:pPr>
                <a:r>
                  <a:rPr lang="en-US" altLang="zh-CN" sz="2400" b="1" dirty="0">
                    <a:solidFill>
                      <a:srgbClr val="000000"/>
                    </a:solidFill>
                    <a:latin typeface="Calibri" panose="020F0502020204030204" pitchFamily="34" charset="0"/>
                    <a:cs typeface="Calibri" panose="020F0502020204030204" pitchFamily="34" charset="0"/>
                  </a:rPr>
                  <a:t>Time resolution:</a:t>
                </a:r>
                <a14:m>
                  <m:oMath xmlns:m="http://schemas.openxmlformats.org/officeDocument/2006/math">
                    <m:r>
                      <a:rPr lang="en-US" altLang="zh-CN" sz="2400" b="1" i="1" smtClean="0">
                        <a:solidFill>
                          <a:srgbClr val="000000"/>
                        </a:solidFill>
                        <a:latin typeface="Cambria Math" panose="02040503050406030204" pitchFamily="18" charset="0"/>
                        <a:cs typeface="Calibri" panose="020F0502020204030204" pitchFamily="34" charset="0"/>
                      </a:rPr>
                      <m:t>𝟐</m:t>
                    </m:r>
                  </m:oMath>
                </a14:m>
                <a:r>
                  <a:rPr lang="en-US" altLang="zh-CN" sz="2400" b="1" dirty="0">
                    <a:solidFill>
                      <a:srgbClr val="000000"/>
                    </a:solidFill>
                    <a:latin typeface="Calibri" panose="020F0502020204030204" pitchFamily="34" charset="0"/>
                    <a:cs typeface="Calibri" panose="020F0502020204030204" pitchFamily="34" charset="0"/>
                  </a:rPr>
                  <a:t> ps</a:t>
                </a:r>
              </a:p>
              <a:p>
                <a:pPr marL="457200" indent="-457200">
                  <a:lnSpc>
                    <a:spcPct val="150000"/>
                  </a:lnSpc>
                  <a:buAutoNum type="arabicParenR"/>
                </a:pPr>
                <a:r>
                  <a:rPr lang="en-US" altLang="zh-CN" sz="2400" b="1" dirty="0">
                    <a:solidFill>
                      <a:srgbClr val="000000"/>
                    </a:solidFill>
                    <a:latin typeface="Calibri" panose="020F0502020204030204" pitchFamily="34" charset="0"/>
                    <a:cs typeface="Calibri" panose="020F0502020204030204" pitchFamily="34" charset="0"/>
                  </a:rPr>
                  <a:t>Space resolution: 0.5mm</a:t>
                </a:r>
              </a:p>
              <a:p>
                <a:pPr>
                  <a:lnSpc>
                    <a:spcPct val="150000"/>
                  </a:lnSpc>
                </a:pPr>
                <a:r>
                  <a:rPr lang="en-US" altLang="zh-CN" sz="2400" b="1" dirty="0">
                    <a:solidFill>
                      <a:srgbClr val="000000"/>
                    </a:solidFill>
                    <a:latin typeface="Calibri" panose="020F0502020204030204" pitchFamily="34" charset="0"/>
                    <a:cs typeface="Calibri" panose="020F0502020204030204" pitchFamily="34" charset="0"/>
                  </a:rPr>
                  <a:t>3) 1.5 trillion frames per second</a:t>
                </a:r>
              </a:p>
              <a:p>
                <a:pPr>
                  <a:lnSpc>
                    <a:spcPct val="150000"/>
                  </a:lnSpc>
                </a:pPr>
                <a:r>
                  <a:rPr lang="en-US" altLang="zh-CN" sz="2400" b="1" dirty="0">
                    <a:solidFill>
                      <a:srgbClr val="000000"/>
                    </a:solidFill>
                    <a:latin typeface="Calibri" panose="020F0502020204030204" pitchFamily="34" charset="0"/>
                    <a:cs typeface="Calibri" panose="020F0502020204030204" pitchFamily="34" charset="0"/>
                  </a:rPr>
                  <a:t>4</a:t>
                </a:r>
                <a:r>
                  <a:rPr lang="en-US" altLang="zh-CN" sz="2400" b="1" i="0" dirty="0">
                    <a:solidFill>
                      <a:srgbClr val="000000"/>
                    </a:solidFill>
                    <a:effectLst/>
                    <a:latin typeface="Calibri" panose="020F0502020204030204" pitchFamily="34" charset="0"/>
                    <a:cs typeface="Calibri" panose="020F0502020204030204" pitchFamily="34" charset="0"/>
                  </a:rPr>
                  <a:t>) expensive: x00000 dollar</a:t>
                </a:r>
              </a:p>
            </p:txBody>
          </p:sp>
        </mc:Choice>
        <mc:Fallback xmlns="">
          <p:sp>
            <p:nvSpPr>
              <p:cNvPr id="3" name="矩形 2">
                <a:extLst>
                  <a:ext uri="{FF2B5EF4-FFF2-40B4-BE49-F238E27FC236}">
                    <a16:creationId xmlns:a16="http://schemas.microsoft.com/office/drawing/2014/main" id="{7AB08CDB-BAFD-DF59-4DC6-1D4C758CDAA9}"/>
                  </a:ext>
                </a:extLst>
              </p:cNvPr>
              <p:cNvSpPr>
                <a:spLocks noRot="1" noChangeAspect="1" noMove="1" noResize="1" noEditPoints="1" noAdjustHandles="1" noChangeArrowheads="1" noChangeShapeType="1" noTextEdit="1"/>
              </p:cNvSpPr>
              <p:nvPr/>
            </p:nvSpPr>
            <p:spPr>
              <a:xfrm>
                <a:off x="7667035" y="2517836"/>
                <a:ext cx="4332381" cy="2251065"/>
              </a:xfrm>
              <a:prstGeom prst="rect">
                <a:avLst/>
              </a:prstGeom>
              <a:blipFill>
                <a:blip r:embed="rId4"/>
                <a:stretch>
                  <a:fillRect l="-2254" b="-54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882331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Fermat path in NLOS</a:t>
            </a:r>
            <a:endParaRPr lang="zh-CN" altLang="en-US"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CF843C59-B41C-4C7F-B7DA-491176761ADD}"/>
              </a:ext>
            </a:extLst>
          </p:cNvPr>
          <p:cNvPicPr>
            <a:picLocks noChangeAspect="1"/>
          </p:cNvPicPr>
          <p:nvPr/>
        </p:nvPicPr>
        <p:blipFill>
          <a:blip r:embed="rId3"/>
          <a:stretch>
            <a:fillRect/>
          </a:stretch>
        </p:blipFill>
        <p:spPr>
          <a:xfrm>
            <a:off x="3456243" y="1218469"/>
            <a:ext cx="5279514" cy="4743221"/>
          </a:xfrm>
          <a:prstGeom prst="rect">
            <a:avLst/>
          </a:prstGeom>
        </p:spPr>
      </p:pic>
    </p:spTree>
    <p:extLst>
      <p:ext uri="{BB962C8B-B14F-4D97-AF65-F5344CB8AC3E}">
        <p14:creationId xmlns:p14="http://schemas.microsoft.com/office/powerpoint/2010/main" val="3804757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Fermat path in NLOS</a:t>
            </a:r>
            <a:endParaRPr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B562E85B-AE97-45D5-A0DD-802FCCFA8A59}"/>
              </a:ext>
            </a:extLst>
          </p:cNvPr>
          <p:cNvPicPr>
            <a:picLocks noChangeAspect="1"/>
          </p:cNvPicPr>
          <p:nvPr/>
        </p:nvPicPr>
        <p:blipFill>
          <a:blip r:embed="rId3"/>
          <a:stretch>
            <a:fillRect/>
          </a:stretch>
        </p:blipFill>
        <p:spPr>
          <a:xfrm>
            <a:off x="1952834" y="1967276"/>
            <a:ext cx="8286331" cy="2923448"/>
          </a:xfrm>
          <a:prstGeom prst="rect">
            <a:avLst/>
          </a:prstGeom>
        </p:spPr>
      </p:pic>
    </p:spTree>
    <p:extLst>
      <p:ext uri="{BB962C8B-B14F-4D97-AF65-F5344CB8AC3E}">
        <p14:creationId xmlns:p14="http://schemas.microsoft.com/office/powerpoint/2010/main" val="42247860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Fermat path in NLOS</a:t>
            </a:r>
            <a:endParaRPr lang="zh-CN" altLang="en-US"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6A80BFE9-8EAF-4D8A-97BA-F7E8652EE7C1}"/>
              </a:ext>
            </a:extLst>
          </p:cNvPr>
          <p:cNvPicPr>
            <a:picLocks noChangeAspect="1"/>
          </p:cNvPicPr>
          <p:nvPr/>
        </p:nvPicPr>
        <p:blipFill>
          <a:blip r:embed="rId3"/>
          <a:stretch>
            <a:fillRect/>
          </a:stretch>
        </p:blipFill>
        <p:spPr>
          <a:xfrm>
            <a:off x="0" y="1976574"/>
            <a:ext cx="12192000" cy="2904852"/>
          </a:xfrm>
          <a:prstGeom prst="rect">
            <a:avLst/>
          </a:prstGeom>
        </p:spPr>
      </p:pic>
    </p:spTree>
    <p:extLst>
      <p:ext uri="{BB962C8B-B14F-4D97-AF65-F5344CB8AC3E}">
        <p14:creationId xmlns:p14="http://schemas.microsoft.com/office/powerpoint/2010/main" val="26177492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Neural reconstruction</a:t>
            </a:r>
            <a:endParaRPr lang="zh-CN" altLang="en-US"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4E87594C-DDB6-45A7-B433-C039BF95D24E}"/>
              </a:ext>
            </a:extLst>
          </p:cNvPr>
          <p:cNvSpPr/>
          <p:nvPr/>
        </p:nvSpPr>
        <p:spPr>
          <a:xfrm>
            <a:off x="1426233" y="5624272"/>
            <a:ext cx="9529314" cy="646331"/>
          </a:xfrm>
          <a:prstGeom prst="rect">
            <a:avLst/>
          </a:prstGeom>
        </p:spPr>
        <p:txBody>
          <a:bodyPr wrap="square">
            <a:spAutoFit/>
          </a:bodyPr>
          <a:lstStyle/>
          <a:p>
            <a:r>
              <a:rPr lang="en-US" altLang="zh-CN" dirty="0">
                <a:solidFill>
                  <a:srgbClr val="222222"/>
                </a:solidFill>
                <a:latin typeface="Arial" panose="020B0604020202020204" pitchFamily="34" charset="0"/>
              </a:rPr>
              <a:t>[7] Grau </a:t>
            </a:r>
            <a:r>
              <a:rPr lang="en-US" altLang="zh-CN" dirty="0" err="1">
                <a:solidFill>
                  <a:srgbClr val="222222"/>
                </a:solidFill>
                <a:latin typeface="Arial" panose="020B0604020202020204" pitchFamily="34" charset="0"/>
              </a:rPr>
              <a:t>Chopite</a:t>
            </a:r>
            <a:r>
              <a:rPr lang="en-US" altLang="zh-CN" dirty="0">
                <a:solidFill>
                  <a:srgbClr val="222222"/>
                </a:solidFill>
                <a:latin typeface="Arial" panose="020B0604020202020204" pitchFamily="34" charset="0"/>
              </a:rPr>
              <a:t>, Javier, et al. "Deep non-line-of-sight reconstruction." </a:t>
            </a:r>
            <a:r>
              <a:rPr lang="en-US" altLang="zh-CN" i="1" dirty="0">
                <a:solidFill>
                  <a:srgbClr val="222222"/>
                </a:solidFill>
                <a:latin typeface="Arial" panose="020B0604020202020204" pitchFamily="34" charset="0"/>
              </a:rPr>
              <a:t>Proceedings of the IEEE/CVF Conference on Computer Vision and Pattern Recognition</a:t>
            </a:r>
            <a:r>
              <a:rPr lang="en-US" altLang="zh-CN" dirty="0">
                <a:solidFill>
                  <a:srgbClr val="222222"/>
                </a:solidFill>
                <a:latin typeface="Arial" panose="020B0604020202020204" pitchFamily="34" charset="0"/>
              </a:rPr>
              <a:t>. 2020.</a:t>
            </a:r>
            <a:endParaRPr lang="zh-CN" altLang="en-US" dirty="0"/>
          </a:p>
        </p:txBody>
      </p:sp>
      <p:pic>
        <p:nvPicPr>
          <p:cNvPr id="5" name="图片 4">
            <a:extLst>
              <a:ext uri="{FF2B5EF4-FFF2-40B4-BE49-F238E27FC236}">
                <a16:creationId xmlns:a16="http://schemas.microsoft.com/office/drawing/2014/main" id="{E1C4B5F2-8853-412E-9168-1E42B9CB2EDD}"/>
              </a:ext>
            </a:extLst>
          </p:cNvPr>
          <p:cNvPicPr>
            <a:picLocks noChangeAspect="1"/>
          </p:cNvPicPr>
          <p:nvPr/>
        </p:nvPicPr>
        <p:blipFill>
          <a:blip r:embed="rId3"/>
          <a:stretch>
            <a:fillRect/>
          </a:stretch>
        </p:blipFill>
        <p:spPr>
          <a:xfrm>
            <a:off x="411196" y="1635705"/>
            <a:ext cx="4455505" cy="3075009"/>
          </a:xfrm>
          <a:prstGeom prst="rect">
            <a:avLst/>
          </a:prstGeom>
        </p:spPr>
      </p:pic>
      <p:pic>
        <p:nvPicPr>
          <p:cNvPr id="6" name="图片 5">
            <a:extLst>
              <a:ext uri="{FF2B5EF4-FFF2-40B4-BE49-F238E27FC236}">
                <a16:creationId xmlns:a16="http://schemas.microsoft.com/office/drawing/2014/main" id="{E050B968-E2A3-4784-8FA4-5020CDCE461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67533" y="2018184"/>
            <a:ext cx="7513271" cy="2536563"/>
          </a:xfrm>
          <a:prstGeom prst="rect">
            <a:avLst/>
          </a:prstGeom>
        </p:spPr>
      </p:pic>
    </p:spTree>
    <p:extLst>
      <p:ext uri="{BB962C8B-B14F-4D97-AF65-F5344CB8AC3E}">
        <p14:creationId xmlns:p14="http://schemas.microsoft.com/office/powerpoint/2010/main" val="33803916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Neural reconstruction</a:t>
            </a:r>
            <a:endParaRPr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833B0636-8935-4A12-B8EA-E2760BAA479F}"/>
              </a:ext>
            </a:extLst>
          </p:cNvPr>
          <p:cNvPicPr>
            <a:picLocks noChangeAspect="1"/>
          </p:cNvPicPr>
          <p:nvPr/>
        </p:nvPicPr>
        <p:blipFill>
          <a:blip r:embed="rId3"/>
          <a:stretch>
            <a:fillRect/>
          </a:stretch>
        </p:blipFill>
        <p:spPr>
          <a:xfrm>
            <a:off x="271732" y="1053832"/>
            <a:ext cx="11648536" cy="4750336"/>
          </a:xfrm>
          <a:prstGeom prst="rect">
            <a:avLst/>
          </a:prstGeom>
        </p:spPr>
      </p:pic>
    </p:spTree>
    <p:extLst>
      <p:ext uri="{BB962C8B-B14F-4D97-AF65-F5344CB8AC3E}">
        <p14:creationId xmlns:p14="http://schemas.microsoft.com/office/powerpoint/2010/main" val="38174846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Neural reconstruction</a:t>
            </a:r>
            <a:endParaRPr lang="zh-CN" altLang="en-US"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57AE4806-CE4E-4F06-B783-EA658996A680}"/>
              </a:ext>
            </a:extLst>
          </p:cNvPr>
          <p:cNvPicPr>
            <a:picLocks noChangeAspect="1"/>
          </p:cNvPicPr>
          <p:nvPr/>
        </p:nvPicPr>
        <p:blipFill rotWithShape="1">
          <a:blip r:embed="rId3"/>
          <a:srcRect l="-1" r="-1336" b="24025"/>
          <a:stretch/>
        </p:blipFill>
        <p:spPr>
          <a:xfrm>
            <a:off x="3474958" y="931653"/>
            <a:ext cx="5556898" cy="5210354"/>
          </a:xfrm>
          <a:prstGeom prst="rect">
            <a:avLst/>
          </a:prstGeom>
        </p:spPr>
      </p:pic>
    </p:spTree>
    <p:extLst>
      <p:ext uri="{BB962C8B-B14F-4D97-AF65-F5344CB8AC3E}">
        <p14:creationId xmlns:p14="http://schemas.microsoft.com/office/powerpoint/2010/main" val="22613958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Neural reconstruction</a:t>
            </a:r>
            <a:endParaRPr lang="zh-CN" altLang="en-US"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39004FD6-C921-457F-A7CB-09D8C4C666E6}"/>
              </a:ext>
            </a:extLst>
          </p:cNvPr>
          <p:cNvSpPr txBox="1"/>
          <p:nvPr/>
        </p:nvSpPr>
        <p:spPr>
          <a:xfrm>
            <a:off x="1439881" y="1874728"/>
            <a:ext cx="9737876" cy="2677656"/>
          </a:xfrm>
          <a:prstGeom prst="rect">
            <a:avLst/>
          </a:prstGeom>
          <a:noFill/>
        </p:spPr>
        <p:txBody>
          <a:bodyPr wrap="square">
            <a:spAutoFit/>
          </a:bodyPr>
          <a:lstStyle/>
          <a:p>
            <a:endParaRPr lang="en-US" altLang="zh-CN" sz="2800" dirty="0">
              <a:latin typeface="Arial" panose="020B0604020202020204" pitchFamily="34" charset="0"/>
              <a:cs typeface="Arial" panose="020B0604020202020204" pitchFamily="34" charset="0"/>
            </a:endParaRPr>
          </a:p>
          <a:p>
            <a:r>
              <a:rPr lang="en-US" altLang="zh-CN" sz="2800" b="1" dirty="0">
                <a:latin typeface="Arial" panose="020B0604020202020204" pitchFamily="34" charset="0"/>
                <a:cs typeface="Arial" panose="020B0604020202020204" pitchFamily="34" charset="0"/>
              </a:rPr>
              <a:t>Problem:</a:t>
            </a:r>
          </a:p>
          <a:p>
            <a:pPr marL="514350" indent="-514350">
              <a:buAutoNum type="arabicParenR"/>
            </a:pPr>
            <a:r>
              <a:rPr lang="en-US" altLang="zh-CN" sz="2800" b="1" dirty="0">
                <a:latin typeface="Arial" panose="020B0604020202020204" pitchFamily="34" charset="0"/>
                <a:cs typeface="Arial" panose="020B0604020202020204" pitchFamily="34" charset="0"/>
              </a:rPr>
              <a:t>Heavy memory cost</a:t>
            </a:r>
          </a:p>
          <a:p>
            <a:pPr marL="514350" indent="-514350">
              <a:buAutoNum type="arabicParenR"/>
            </a:pPr>
            <a:r>
              <a:rPr lang="en-US" altLang="zh-CN" sz="2800" b="1" dirty="0">
                <a:latin typeface="Arial" panose="020B0604020202020204" pitchFamily="34" charset="0"/>
                <a:cs typeface="Arial" panose="020B0604020202020204" pitchFamily="34" charset="0"/>
              </a:rPr>
              <a:t>Inflexibility</a:t>
            </a:r>
          </a:p>
          <a:p>
            <a:endParaRPr lang="en-US" altLang="zh-CN" sz="2800" dirty="0">
              <a:latin typeface="Arial" panose="020B0604020202020204" pitchFamily="34" charset="0"/>
              <a:cs typeface="Arial" panose="020B0604020202020204" pitchFamily="34" charset="0"/>
            </a:endParaRPr>
          </a:p>
          <a:p>
            <a:endParaRPr lang="en-US" altLang="zh-C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64328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Neural reconstruction</a:t>
            </a:r>
            <a:endParaRPr lang="zh-CN" altLang="en-US"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1B642B93-A558-4976-836D-42F1C6C97105}"/>
              </a:ext>
            </a:extLst>
          </p:cNvPr>
          <p:cNvSpPr/>
          <p:nvPr/>
        </p:nvSpPr>
        <p:spPr>
          <a:xfrm>
            <a:off x="3949162" y="3044279"/>
            <a:ext cx="4293676" cy="769441"/>
          </a:xfrm>
          <a:prstGeom prst="rect">
            <a:avLst/>
          </a:prstGeom>
        </p:spPr>
        <p:txBody>
          <a:bodyPr wrap="none">
            <a:spAutoFit/>
          </a:bodyPr>
          <a:lstStyle/>
          <a:p>
            <a:r>
              <a:rPr lang="en-US" altLang="zh-CN" sz="4400" b="1" dirty="0">
                <a:latin typeface="Calibri" panose="020F0502020204030204" pitchFamily="34" charset="0"/>
                <a:cs typeface="Calibri" panose="020F0502020204030204" pitchFamily="34" charset="0"/>
              </a:rPr>
              <a:t>Here comes </a:t>
            </a:r>
            <a:r>
              <a:rPr lang="en-US" altLang="zh-CN" sz="4400" b="1" dirty="0" err="1">
                <a:latin typeface="Calibri" panose="020F0502020204030204" pitchFamily="34" charset="0"/>
                <a:cs typeface="Calibri" panose="020F0502020204030204" pitchFamily="34" charset="0"/>
              </a:rPr>
              <a:t>NeRF</a:t>
            </a:r>
            <a:endParaRPr lang="zh-CN" altLang="en-US" sz="4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794551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err="1">
                <a:latin typeface="Arial" panose="020B0604020202020204" pitchFamily="34" charset="0"/>
                <a:cs typeface="Arial" panose="020B0604020202020204" pitchFamily="34" charset="0"/>
              </a:rPr>
              <a:t>NeTF</a:t>
            </a:r>
            <a:endParaRPr lang="zh-CN" altLang="en-US"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6EFBE01D-6E59-458D-BEEB-227DEDE34E56}"/>
              </a:ext>
            </a:extLst>
          </p:cNvPr>
          <p:cNvPicPr>
            <a:picLocks noChangeAspect="1"/>
          </p:cNvPicPr>
          <p:nvPr/>
        </p:nvPicPr>
        <p:blipFill>
          <a:blip r:embed="rId3"/>
          <a:stretch>
            <a:fillRect/>
          </a:stretch>
        </p:blipFill>
        <p:spPr>
          <a:xfrm>
            <a:off x="0" y="1337348"/>
            <a:ext cx="12192000" cy="2958353"/>
          </a:xfrm>
          <a:prstGeom prst="rect">
            <a:avLst/>
          </a:prstGeom>
        </p:spPr>
      </p:pic>
      <p:sp>
        <p:nvSpPr>
          <p:cNvPr id="5" name="矩形 4">
            <a:extLst>
              <a:ext uri="{FF2B5EF4-FFF2-40B4-BE49-F238E27FC236}">
                <a16:creationId xmlns:a16="http://schemas.microsoft.com/office/drawing/2014/main" id="{3598889C-A2C2-42AD-B327-2807C0745A51}"/>
              </a:ext>
            </a:extLst>
          </p:cNvPr>
          <p:cNvSpPr/>
          <p:nvPr/>
        </p:nvSpPr>
        <p:spPr>
          <a:xfrm>
            <a:off x="2495909" y="5259042"/>
            <a:ext cx="7389962" cy="523220"/>
          </a:xfrm>
          <a:prstGeom prst="rect">
            <a:avLst/>
          </a:prstGeom>
        </p:spPr>
        <p:txBody>
          <a:bodyPr wrap="square">
            <a:spAutoFit/>
          </a:bodyPr>
          <a:lstStyle/>
          <a:p>
            <a:r>
              <a:rPr lang="en-US" altLang="zh-CN" sz="1400" dirty="0">
                <a:solidFill>
                  <a:srgbClr val="222222"/>
                </a:solidFill>
                <a:latin typeface="Arial" panose="020B0604020202020204" pitchFamily="34" charset="0"/>
              </a:rPr>
              <a:t>[8] Shen, </a:t>
            </a:r>
            <a:r>
              <a:rPr lang="en-US" altLang="zh-CN" sz="1400" dirty="0" err="1">
                <a:solidFill>
                  <a:srgbClr val="222222"/>
                </a:solidFill>
                <a:latin typeface="Arial" panose="020B0604020202020204" pitchFamily="34" charset="0"/>
              </a:rPr>
              <a:t>Siyuan</a:t>
            </a:r>
            <a:r>
              <a:rPr lang="en-US" altLang="zh-CN" sz="1400" dirty="0">
                <a:solidFill>
                  <a:srgbClr val="222222"/>
                </a:solidFill>
                <a:latin typeface="Arial" panose="020B0604020202020204" pitchFamily="34" charset="0"/>
              </a:rPr>
              <a:t>, et al. "Non-line-of-sight imaging via neural transient fields." </a:t>
            </a:r>
            <a:r>
              <a:rPr lang="en-US" altLang="zh-CN" sz="1400" i="1" dirty="0">
                <a:solidFill>
                  <a:srgbClr val="222222"/>
                </a:solidFill>
                <a:latin typeface="Arial" panose="020B0604020202020204" pitchFamily="34" charset="0"/>
              </a:rPr>
              <a:t>IEEE Transactions on Pattern Analysis and Machine Intelligence</a:t>
            </a:r>
            <a:r>
              <a:rPr lang="en-US" altLang="zh-CN" sz="1400" dirty="0">
                <a:solidFill>
                  <a:srgbClr val="222222"/>
                </a:solidFill>
                <a:latin typeface="Arial" panose="020B0604020202020204" pitchFamily="34" charset="0"/>
              </a:rPr>
              <a:t> 43.7 (2021): 2257-2268.</a:t>
            </a:r>
            <a:endParaRPr lang="zh-CN" altLang="en-US" sz="1400" dirty="0"/>
          </a:p>
        </p:txBody>
      </p:sp>
    </p:spTree>
    <p:extLst>
      <p:ext uri="{BB962C8B-B14F-4D97-AF65-F5344CB8AC3E}">
        <p14:creationId xmlns:p14="http://schemas.microsoft.com/office/powerpoint/2010/main" val="24712691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框 16">
            <a:extLst>
              <a:ext uri="{FF2B5EF4-FFF2-40B4-BE49-F238E27FC236}">
                <a16:creationId xmlns:a16="http://schemas.microsoft.com/office/drawing/2014/main" id="{45170764-E71E-42DE-944A-2A958333B0E5}"/>
              </a:ext>
            </a:extLst>
          </p:cNvPr>
          <p:cNvSpPr txBox="1"/>
          <p:nvPr/>
        </p:nvSpPr>
        <p:spPr>
          <a:xfrm>
            <a:off x="1984622" y="261474"/>
            <a:ext cx="8507531" cy="76944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AAB23"/>
                </a:solidFill>
                <a:effectLst/>
                <a:uLnTx/>
                <a:uFillTx/>
                <a:latin typeface="Calibri"/>
                <a:ea typeface="宋体" panose="02010600030101010101" pitchFamily="2" charset="-122"/>
                <a:cs typeface="+mn-cs"/>
              </a:rPr>
              <a:t>Problem Definition</a:t>
            </a:r>
          </a:p>
        </p:txBody>
      </p:sp>
      <p:sp>
        <p:nvSpPr>
          <p:cNvPr id="20" name="矩形 14">
            <a:extLst>
              <a:ext uri="{FF2B5EF4-FFF2-40B4-BE49-F238E27FC236}">
                <a16:creationId xmlns:a16="http://schemas.microsoft.com/office/drawing/2014/main" id="{A19C2BB8-7465-4E48-90C1-D8E2F2171B5E}"/>
              </a:ext>
            </a:extLst>
          </p:cNvPr>
          <p:cNvSpPr/>
          <p:nvPr/>
        </p:nvSpPr>
        <p:spPr>
          <a:xfrm>
            <a:off x="7821222" y="3013625"/>
            <a:ext cx="2392486" cy="754630"/>
          </a:xfrm>
          <a:prstGeom prst="rect">
            <a:avLst/>
          </a:prstGeom>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Calibri"/>
                <a:ea typeface="等线"/>
                <a:cs typeface="Times New Roman" panose="02020603050405020304" pitchFamily="18" charset="0"/>
              </a:rPr>
              <a:t>Phasor Field</a:t>
            </a:r>
          </a:p>
        </p:txBody>
      </p:sp>
      <p:pic>
        <p:nvPicPr>
          <p:cNvPr id="21" name="图片 3">
            <a:extLst>
              <a:ext uri="{FF2B5EF4-FFF2-40B4-BE49-F238E27FC236}">
                <a16:creationId xmlns:a16="http://schemas.microsoft.com/office/drawing/2014/main" id="{0F08D63C-E795-274D-A9E7-1CF6F9215E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051" y="3201359"/>
            <a:ext cx="1440000" cy="11800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3" name="矩形 15">
            <a:extLst>
              <a:ext uri="{FF2B5EF4-FFF2-40B4-BE49-F238E27FC236}">
                <a16:creationId xmlns:a16="http://schemas.microsoft.com/office/drawing/2014/main" id="{5A18C085-4F2E-E44B-B6F4-BDEFC2802B0F}"/>
              </a:ext>
            </a:extLst>
          </p:cNvPr>
          <p:cNvSpPr/>
          <p:nvPr/>
        </p:nvSpPr>
        <p:spPr>
          <a:xfrm>
            <a:off x="7836012" y="4502704"/>
            <a:ext cx="2656142" cy="754694"/>
          </a:xfrm>
          <a:prstGeom prst="rect">
            <a:avLst/>
          </a:prstGeom>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Calibri"/>
                <a:ea typeface="等线"/>
                <a:cs typeface="Times New Roman" panose="02020603050405020304" pitchFamily="18" charset="0"/>
              </a:rPr>
              <a:t>F-K Migration</a:t>
            </a:r>
          </a:p>
        </p:txBody>
      </p:sp>
      <p:pic>
        <p:nvPicPr>
          <p:cNvPr id="24" name="图片 5">
            <a:extLst>
              <a:ext uri="{FF2B5EF4-FFF2-40B4-BE49-F238E27FC236}">
                <a16:creationId xmlns:a16="http://schemas.microsoft.com/office/drawing/2014/main" id="{37429D2A-A1AD-E147-A364-5147849FA6F1}"/>
              </a:ext>
            </a:extLst>
          </p:cNvPr>
          <p:cNvPicPr>
            <a:picLocks noChangeAspect="1"/>
          </p:cNvPicPr>
          <p:nvPr/>
        </p:nvPicPr>
        <p:blipFill rotWithShape="1">
          <a:blip r:embed="rId4">
            <a:extLst>
              <a:ext uri="{28A0092B-C50C-407E-A947-70E740481C1C}">
                <a14:useLocalDpi xmlns:a14="http://schemas.microsoft.com/office/drawing/2010/main" val="0"/>
              </a:ext>
            </a:extLst>
          </a:blip>
          <a:srcRect t="1474"/>
          <a:stretch/>
        </p:blipFill>
        <p:spPr>
          <a:xfrm>
            <a:off x="6236051" y="4676815"/>
            <a:ext cx="1440000" cy="15787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6" name="矩形 13">
            <a:extLst>
              <a:ext uri="{FF2B5EF4-FFF2-40B4-BE49-F238E27FC236}">
                <a16:creationId xmlns:a16="http://schemas.microsoft.com/office/drawing/2014/main" id="{B0FC59BD-ADF2-A34A-9E4E-5550668E3B35}"/>
              </a:ext>
            </a:extLst>
          </p:cNvPr>
          <p:cNvSpPr/>
          <p:nvPr/>
        </p:nvSpPr>
        <p:spPr>
          <a:xfrm>
            <a:off x="7821222" y="1702890"/>
            <a:ext cx="1028615" cy="754630"/>
          </a:xfrm>
          <a:prstGeom prst="rect">
            <a:avLst/>
          </a:prstGeom>
        </p:spPr>
        <p:txBody>
          <a:bodyPr wrap="non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da-DK" altLang="zh-CN" sz="3200" b="0" i="0" u="none" strike="noStrike" kern="1200" cap="none" spc="0" normalizeH="0" baseline="0" noProof="0" dirty="0">
                <a:ln>
                  <a:noFill/>
                </a:ln>
                <a:solidFill>
                  <a:prstClr val="white"/>
                </a:solidFill>
                <a:effectLst/>
                <a:uLnTx/>
                <a:uFillTx/>
                <a:latin typeface="Calibri"/>
                <a:ea typeface="等线"/>
                <a:cs typeface="Times New Roman" panose="02020603050405020304" pitchFamily="18" charset="0"/>
              </a:rPr>
              <a:t>DLCT</a:t>
            </a:r>
            <a:endParaRPr kumimoji="0" lang="en-US" altLang="zh-CN" sz="3200" b="0" i="0" u="none" strike="noStrike" kern="1200" cap="none" spc="0" normalizeH="0" baseline="0" noProof="0" dirty="0">
              <a:ln>
                <a:noFill/>
              </a:ln>
              <a:solidFill>
                <a:prstClr val="white"/>
              </a:solidFill>
              <a:effectLst/>
              <a:uLnTx/>
              <a:uFillTx/>
              <a:latin typeface="Calibri"/>
              <a:ea typeface="等线"/>
              <a:cs typeface="Times New Roman" panose="02020603050405020304" pitchFamily="18" charset="0"/>
            </a:endParaRPr>
          </a:p>
        </p:txBody>
      </p:sp>
      <p:pic>
        <p:nvPicPr>
          <p:cNvPr id="27" name="图片 7">
            <a:extLst>
              <a:ext uri="{FF2B5EF4-FFF2-40B4-BE49-F238E27FC236}">
                <a16:creationId xmlns:a16="http://schemas.microsoft.com/office/drawing/2014/main" id="{63D9A014-AA81-E441-BCF5-077B3C3EF8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6051" y="1485893"/>
            <a:ext cx="1440000" cy="14437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矩形 8">
            <a:extLst>
              <a:ext uri="{FF2B5EF4-FFF2-40B4-BE49-F238E27FC236}">
                <a16:creationId xmlns:a16="http://schemas.microsoft.com/office/drawing/2014/main" id="{6405F856-6E34-4C71-A068-0967659FD684}"/>
              </a:ext>
            </a:extLst>
          </p:cNvPr>
          <p:cNvSpPr/>
          <p:nvPr/>
        </p:nvSpPr>
        <p:spPr>
          <a:xfrm>
            <a:off x="7836013" y="2415809"/>
            <a:ext cx="1733744"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a-DK" altLang="zh-CN" sz="1800" b="1" i="0" u="none" strike="noStrike" kern="1200" cap="none" spc="0" normalizeH="0" baseline="0" noProof="0" dirty="0">
                <a:ln>
                  <a:noFill/>
                </a:ln>
                <a:solidFill>
                  <a:prstClr val="white"/>
                </a:solidFill>
                <a:effectLst/>
                <a:uLnTx/>
                <a:uFillTx/>
                <a:latin typeface="Calibri"/>
                <a:ea typeface="等线"/>
                <a:cs typeface="Times New Roman" panose="02020603050405020304" pitchFamily="18" charset="0"/>
              </a:rPr>
              <a:t>DLCT [Young </a:t>
            </a:r>
            <a:r>
              <a:rPr kumimoji="0" lang="en-US" altLang="zh-CN" sz="1800" b="1" i="0" u="none" strike="noStrike" kern="1200" cap="none" spc="0" normalizeH="0" baseline="0" noProof="0" dirty="0">
                <a:ln>
                  <a:noFill/>
                </a:ln>
                <a:solidFill>
                  <a:prstClr val="white"/>
                </a:solidFill>
                <a:effectLst/>
                <a:uLnTx/>
                <a:uFillTx/>
                <a:latin typeface="Calibri"/>
                <a:ea typeface="等线"/>
                <a:cs typeface="Times New Roman" panose="02020603050405020304" pitchFamily="18" charset="0"/>
              </a:rPr>
              <a:t>20]</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1" name="矩形 10">
            <a:extLst>
              <a:ext uri="{FF2B5EF4-FFF2-40B4-BE49-F238E27FC236}">
                <a16:creationId xmlns:a16="http://schemas.microsoft.com/office/drawing/2014/main" id="{1EF6EFF2-4632-49BC-8682-CE35B5810453}"/>
              </a:ext>
            </a:extLst>
          </p:cNvPr>
          <p:cNvSpPr/>
          <p:nvPr/>
        </p:nvSpPr>
        <p:spPr>
          <a:xfrm>
            <a:off x="7841756" y="3717769"/>
            <a:ext cx="2119491" cy="464871"/>
          </a:xfrm>
          <a:prstGeom prst="rect">
            <a:avLst/>
          </a:prstGeom>
        </p:spPr>
        <p:txBody>
          <a:bodyPr wrap="non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Calibri"/>
                <a:ea typeface="等线"/>
                <a:cs typeface="Times New Roman" panose="02020603050405020304" pitchFamily="18" charset="0"/>
              </a:rPr>
              <a:t>Phasor Field [Liu 19]</a:t>
            </a:r>
          </a:p>
        </p:txBody>
      </p:sp>
      <p:sp>
        <p:nvSpPr>
          <p:cNvPr id="16" name="矩形 15">
            <a:extLst>
              <a:ext uri="{FF2B5EF4-FFF2-40B4-BE49-F238E27FC236}">
                <a16:creationId xmlns:a16="http://schemas.microsoft.com/office/drawing/2014/main" id="{9618A6F2-533A-4393-8321-44BCA4A95BA1}"/>
              </a:ext>
            </a:extLst>
          </p:cNvPr>
          <p:cNvSpPr/>
          <p:nvPr/>
        </p:nvSpPr>
        <p:spPr>
          <a:xfrm>
            <a:off x="7836013" y="5279066"/>
            <a:ext cx="4202140" cy="464871"/>
          </a:xfrm>
          <a:prstGeom prst="rect">
            <a:avLst/>
          </a:prstGeom>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Calibri"/>
                <a:ea typeface="等线"/>
                <a:cs typeface="Times New Roman" panose="02020603050405020304" pitchFamily="18" charset="0"/>
              </a:rPr>
              <a:t>F-K [Lindell 19]</a:t>
            </a:r>
          </a:p>
        </p:txBody>
      </p:sp>
      <p:sp>
        <p:nvSpPr>
          <p:cNvPr id="13" name="文本框 12">
            <a:extLst>
              <a:ext uri="{FF2B5EF4-FFF2-40B4-BE49-F238E27FC236}">
                <a16:creationId xmlns:a16="http://schemas.microsoft.com/office/drawing/2014/main" id="{06535BFA-9383-4555-BB35-F79CBEB4E0D6}"/>
              </a:ext>
            </a:extLst>
          </p:cNvPr>
          <p:cNvSpPr txBox="1"/>
          <p:nvPr/>
        </p:nvSpPr>
        <p:spPr>
          <a:xfrm>
            <a:off x="222290" y="2929624"/>
            <a:ext cx="5733660" cy="206210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00"/>
                </a:solidFill>
                <a:effectLst/>
                <a:uLnTx/>
                <a:uFillTx/>
                <a:latin typeface="Calibri"/>
                <a:ea typeface="宋体" panose="02010600030101010101" pitchFamily="2" charset="-122"/>
                <a:cs typeface="Times New Roman" panose="02020603050405020304" pitchFamily="18" charset="0"/>
              </a:rPr>
              <a:t>Limitations: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3200" b="1" i="0" u="none" strike="noStrike" kern="1200" cap="none" spc="0" normalizeH="0" baseline="0" noProof="0" dirty="0">
                <a:ln>
                  <a:noFill/>
                </a:ln>
                <a:solidFill>
                  <a:srgbClr val="FFFF00"/>
                </a:solidFill>
                <a:effectLst/>
                <a:uLnTx/>
                <a:uFillTx/>
                <a:latin typeface="Calibri"/>
                <a:ea typeface="宋体" panose="02010600030101010101" pitchFamily="2" charset="-122"/>
                <a:cs typeface="Times New Roman" panose="02020603050405020304" pitchFamily="18" charset="0"/>
              </a:rPr>
              <a:t>Fixed reconstruction resolution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3200" b="1" i="0" u="none" strike="noStrike" kern="1200" cap="none" spc="0" normalizeH="0" baseline="0" noProof="0" dirty="0">
                <a:ln>
                  <a:noFill/>
                </a:ln>
                <a:solidFill>
                  <a:srgbClr val="FFFF00"/>
                </a:solidFill>
                <a:effectLst/>
                <a:uLnTx/>
                <a:uFillTx/>
                <a:latin typeface="Calibri"/>
                <a:ea typeface="宋体" panose="02010600030101010101" pitchFamily="2" charset="-122"/>
                <a:cs typeface="Times New Roman" panose="02020603050405020304" pitchFamily="18" charset="0"/>
              </a:rPr>
              <a:t>Assumptions on material</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0" normalizeH="0" baseline="0" noProof="0" dirty="0">
              <a:ln>
                <a:noFill/>
              </a:ln>
              <a:solidFill>
                <a:srgbClr val="FFFF00"/>
              </a:solidFill>
              <a:effectLst/>
              <a:uLnTx/>
              <a:uFillTx/>
              <a:latin typeface="Calibri"/>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003060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Femto-photography</a:t>
            </a:r>
            <a:endParaRPr lang="zh-CN" altLang="en-US"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3D42F493-8A32-0DC7-04E1-942495CE95D7}"/>
              </a:ext>
            </a:extLst>
          </p:cNvPr>
          <p:cNvSpPr/>
          <p:nvPr/>
        </p:nvSpPr>
        <p:spPr>
          <a:xfrm>
            <a:off x="602408" y="1828904"/>
            <a:ext cx="11184584" cy="2232021"/>
          </a:xfrm>
          <a:prstGeom prst="rect">
            <a:avLst/>
          </a:prstGeom>
        </p:spPr>
        <p:txBody>
          <a:bodyPr wrap="square">
            <a:spAutoFit/>
          </a:bodyPr>
          <a:lstStyle/>
          <a:p>
            <a:pPr>
              <a:lnSpc>
                <a:spcPct val="150000"/>
              </a:lnSpc>
            </a:pPr>
            <a:r>
              <a:rPr lang="en-US" altLang="zh-CN" sz="3200" b="1" dirty="0">
                <a:solidFill>
                  <a:srgbClr val="000000"/>
                </a:solidFill>
                <a:latin typeface="Calibri" panose="020F0502020204030204" pitchFamily="34" charset="0"/>
                <a:cs typeface="Calibri" panose="020F0502020204030204" pitchFamily="34" charset="0"/>
              </a:rPr>
              <a:t>Challenges:</a:t>
            </a:r>
          </a:p>
          <a:p>
            <a:pPr marL="457200" indent="-457200">
              <a:lnSpc>
                <a:spcPct val="150000"/>
              </a:lnSpc>
              <a:buAutoNum type="alphaLcParenBoth"/>
            </a:pPr>
            <a:r>
              <a:rPr lang="en-US" altLang="zh-CN" sz="3200" b="1" dirty="0">
                <a:solidFill>
                  <a:srgbClr val="000000"/>
                </a:solidFill>
                <a:latin typeface="Calibri" panose="020F0502020204030204" pitchFamily="34" charset="0"/>
                <a:cs typeface="Calibri" panose="020F0502020204030204" pitchFamily="34" charset="0"/>
              </a:rPr>
              <a:t>Low signal-to-noise (SNR) ratio.</a:t>
            </a:r>
          </a:p>
          <a:p>
            <a:pPr marL="457200" indent="-457200">
              <a:lnSpc>
                <a:spcPct val="150000"/>
              </a:lnSpc>
              <a:buAutoNum type="alphaLcParenBoth"/>
            </a:pPr>
            <a:r>
              <a:rPr lang="en-US" altLang="zh-CN" sz="3200" b="1" dirty="0">
                <a:solidFill>
                  <a:srgbClr val="000000"/>
                </a:solidFill>
                <a:latin typeface="Calibri" panose="020F0502020204030204" pitchFamily="34" charset="0"/>
                <a:cs typeface="Calibri" panose="020F0502020204030204" pitchFamily="34" charset="0"/>
              </a:rPr>
              <a:t>Direct measurements of events appear warped in space-time.</a:t>
            </a:r>
          </a:p>
        </p:txBody>
      </p:sp>
    </p:spTree>
    <p:extLst>
      <p:ext uri="{BB962C8B-B14F-4D97-AF65-F5344CB8AC3E}">
        <p14:creationId xmlns:p14="http://schemas.microsoft.com/office/powerpoint/2010/main" val="1366912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742035E-6078-43C1-87D1-C60BB40187DB}"/>
                  </a:ext>
                </a:extLst>
              </p:cNvPr>
              <p:cNvSpPr txBox="1"/>
              <p:nvPr/>
            </p:nvSpPr>
            <p:spPr>
              <a:xfrm>
                <a:off x="1555299" y="2017307"/>
                <a:ext cx="2526653"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36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en-US" altLang="zh-CN" sz="36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𝑥</m:t>
                      </m:r>
                      <m:r>
                        <a:rPr kumimoji="0" lang="en-US" altLang="zh-CN" sz="36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en-US" altLang="zh-CN" sz="36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𝑦</m:t>
                      </m:r>
                      <m:r>
                        <a:rPr kumimoji="0" lang="en-US" altLang="zh-CN" sz="36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en-US" altLang="zh-CN" sz="36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𝑧</m:t>
                      </m:r>
                      <m:r>
                        <a:rPr kumimoji="0" lang="en-US" altLang="zh-CN" sz="36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zh-CN" altLang="en-US" sz="36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𝜃</m:t>
                      </m:r>
                      <m:r>
                        <a:rPr kumimoji="0" lang="en-US" altLang="zh-CN" sz="36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zh-CN" altLang="en-US" sz="36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𝜑</m:t>
                      </m:r>
                      <m:r>
                        <a:rPr kumimoji="0" lang="en-US" altLang="zh-CN" sz="36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oMath>
                  </m:oMathPara>
                </a14:m>
                <a:endParaRPr kumimoji="0" lang="zh-CN" altLang="en-US" sz="3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mc:Choice>
        <mc:Fallback xmlns="">
          <p:sp>
            <p:nvSpPr>
              <p:cNvPr id="3" name="文本框 2">
                <a:extLst>
                  <a:ext uri="{FF2B5EF4-FFF2-40B4-BE49-F238E27FC236}">
                    <a16:creationId xmlns:a16="http://schemas.microsoft.com/office/drawing/2014/main" id="{9742035E-6078-43C1-87D1-C60BB40187DB}"/>
                  </a:ext>
                </a:extLst>
              </p:cNvPr>
              <p:cNvSpPr txBox="1">
                <a:spLocks noRot="1" noChangeAspect="1" noMove="1" noResize="1" noEditPoints="1" noAdjustHandles="1" noChangeArrowheads="1" noChangeShapeType="1" noTextEdit="1"/>
              </p:cNvSpPr>
              <p:nvPr/>
            </p:nvSpPr>
            <p:spPr>
              <a:xfrm>
                <a:off x="1555299" y="2017307"/>
                <a:ext cx="2526653" cy="553998"/>
              </a:xfrm>
              <a:prstGeom prst="rect">
                <a:avLst/>
              </a:prstGeom>
              <a:blipFill>
                <a:blip r:embed="rId6"/>
                <a:stretch>
                  <a:fillRect/>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A3F9F860-5091-4D86-8432-F337C7AFAE1D}"/>
              </a:ext>
            </a:extLst>
          </p:cNvPr>
          <p:cNvGrpSpPr/>
          <p:nvPr/>
        </p:nvGrpSpPr>
        <p:grpSpPr>
          <a:xfrm>
            <a:off x="5108342" y="1318042"/>
            <a:ext cx="1143977" cy="1633277"/>
            <a:chOff x="5108342" y="1318042"/>
            <a:chExt cx="1143977" cy="1633277"/>
          </a:xfrm>
        </p:grpSpPr>
        <p:sp>
          <p:nvSpPr>
            <p:cNvPr id="13" name="文本框 12">
              <a:extLst>
                <a:ext uri="{FF2B5EF4-FFF2-40B4-BE49-F238E27FC236}">
                  <a16:creationId xmlns:a16="http://schemas.microsoft.com/office/drawing/2014/main" id="{BDD0146D-45D0-47C3-97AF-0076E0AA7232}"/>
                </a:ext>
              </a:extLst>
            </p:cNvPr>
            <p:cNvSpPr txBox="1"/>
            <p:nvPr/>
          </p:nvSpPr>
          <p:spPr>
            <a:xfrm>
              <a:off x="5358126" y="1318042"/>
              <a:ext cx="644407"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MLP</a:t>
              </a:r>
              <a:endPar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grpSp>
          <p:nvGrpSpPr>
            <p:cNvPr id="5" name="组合 4">
              <a:extLst>
                <a:ext uri="{FF2B5EF4-FFF2-40B4-BE49-F238E27FC236}">
                  <a16:creationId xmlns:a16="http://schemas.microsoft.com/office/drawing/2014/main" id="{EB405C45-3AB9-4C27-A7B3-605CFBDEDD6A}"/>
                </a:ext>
              </a:extLst>
            </p:cNvPr>
            <p:cNvGrpSpPr/>
            <p:nvPr/>
          </p:nvGrpSpPr>
          <p:grpSpPr>
            <a:xfrm>
              <a:off x="5108342" y="1827326"/>
              <a:ext cx="1143977" cy="1123993"/>
              <a:chOff x="5293896" y="2113022"/>
              <a:chExt cx="1078481" cy="1123993"/>
            </a:xfrm>
          </p:grpSpPr>
          <p:sp>
            <p:nvSpPr>
              <p:cNvPr id="6" name="矩形 5">
                <a:extLst>
                  <a:ext uri="{FF2B5EF4-FFF2-40B4-BE49-F238E27FC236}">
                    <a16:creationId xmlns:a16="http://schemas.microsoft.com/office/drawing/2014/main" id="{784DCB17-CFEA-42D9-9727-E96C8F3950C7}"/>
                  </a:ext>
                </a:extLst>
              </p:cNvPr>
              <p:cNvSpPr/>
              <p:nvPr/>
            </p:nvSpPr>
            <p:spPr>
              <a:xfrm>
                <a:off x="5293896" y="2113024"/>
                <a:ext cx="276377" cy="1123991"/>
              </a:xfrm>
              <a:prstGeom prst="rect">
                <a:avLst/>
              </a:prstGeom>
              <a:solidFill>
                <a:schemeClr val="bg1">
                  <a:lumMod val="8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7" name="矩形 6">
                <a:extLst>
                  <a:ext uri="{FF2B5EF4-FFF2-40B4-BE49-F238E27FC236}">
                    <a16:creationId xmlns:a16="http://schemas.microsoft.com/office/drawing/2014/main" id="{9BFB7DFA-C722-4E1A-B62B-3D958A54C4D7}"/>
                  </a:ext>
                </a:extLst>
              </p:cNvPr>
              <p:cNvSpPr/>
              <p:nvPr/>
            </p:nvSpPr>
            <p:spPr>
              <a:xfrm>
                <a:off x="5694948" y="2113023"/>
                <a:ext cx="276377" cy="1123991"/>
              </a:xfrm>
              <a:prstGeom prst="rect">
                <a:avLst/>
              </a:prstGeom>
              <a:solidFill>
                <a:schemeClr val="bg1">
                  <a:lumMod val="8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矩形 7">
                <a:extLst>
                  <a:ext uri="{FF2B5EF4-FFF2-40B4-BE49-F238E27FC236}">
                    <a16:creationId xmlns:a16="http://schemas.microsoft.com/office/drawing/2014/main" id="{56F658B4-36DD-4E04-8081-AA2D70B1DCDB}"/>
                  </a:ext>
                </a:extLst>
              </p:cNvPr>
              <p:cNvSpPr/>
              <p:nvPr/>
            </p:nvSpPr>
            <p:spPr>
              <a:xfrm>
                <a:off x="6096000" y="2113022"/>
                <a:ext cx="276377" cy="1123991"/>
              </a:xfrm>
              <a:prstGeom prst="rect">
                <a:avLst/>
              </a:prstGeom>
              <a:solidFill>
                <a:schemeClr val="bg1">
                  <a:lumMod val="8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cxnSp>
        <p:nvCxnSpPr>
          <p:cNvPr id="11" name="直接箭头连接符 10">
            <a:extLst>
              <a:ext uri="{FF2B5EF4-FFF2-40B4-BE49-F238E27FC236}">
                <a16:creationId xmlns:a16="http://schemas.microsoft.com/office/drawing/2014/main" id="{98AA285A-2567-44E4-B590-77952265B5DC}"/>
              </a:ext>
            </a:extLst>
          </p:cNvPr>
          <p:cNvCxnSpPr>
            <a:cxnSpLocks/>
          </p:cNvCxnSpPr>
          <p:nvPr/>
        </p:nvCxnSpPr>
        <p:spPr>
          <a:xfrm flipV="1">
            <a:off x="4280417" y="2382391"/>
            <a:ext cx="648073" cy="4"/>
          </a:xfrm>
          <a:prstGeom prst="straightConnector1">
            <a:avLst/>
          </a:prstGeom>
          <a:ln w="444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D2EF71E7-E73D-4ECE-8D65-76E004B38F13}"/>
              </a:ext>
            </a:extLst>
          </p:cNvPr>
          <p:cNvCxnSpPr>
            <a:cxnSpLocks/>
          </p:cNvCxnSpPr>
          <p:nvPr/>
        </p:nvCxnSpPr>
        <p:spPr>
          <a:xfrm rot="5400000" flipV="1">
            <a:off x="4927125" y="3341942"/>
            <a:ext cx="648073" cy="4"/>
          </a:xfrm>
          <a:prstGeom prst="straightConnector1">
            <a:avLst/>
          </a:prstGeom>
          <a:ln w="444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58747E48-9BBE-4CB5-88A9-B34738207DB5}"/>
              </a:ext>
            </a:extLst>
          </p:cNvPr>
          <p:cNvCxnSpPr>
            <a:cxnSpLocks/>
          </p:cNvCxnSpPr>
          <p:nvPr/>
        </p:nvCxnSpPr>
        <p:spPr>
          <a:xfrm rot="5400000" flipV="1">
            <a:off x="5768735" y="3341942"/>
            <a:ext cx="648073" cy="4"/>
          </a:xfrm>
          <a:prstGeom prst="straightConnector1">
            <a:avLst/>
          </a:prstGeom>
          <a:ln w="444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9A7A4BF5-7F97-45B5-9844-6797B19B3F5A}"/>
              </a:ext>
            </a:extLst>
          </p:cNvPr>
          <p:cNvGrpSpPr/>
          <p:nvPr/>
        </p:nvGrpSpPr>
        <p:grpSpPr>
          <a:xfrm>
            <a:off x="4783797" y="3675667"/>
            <a:ext cx="977014" cy="933441"/>
            <a:chOff x="4431846" y="3727419"/>
            <a:chExt cx="977014" cy="933441"/>
          </a:xfrm>
        </p:grpSpPr>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3F29A035-3678-4016-8885-C128B7C956FC}"/>
                    </a:ext>
                  </a:extLst>
                </p:cNvPr>
                <p:cNvSpPr txBox="1"/>
                <p:nvPr/>
              </p:nvSpPr>
              <p:spPr>
                <a:xfrm>
                  <a:off x="4508708" y="4106862"/>
                  <a:ext cx="336631"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3600" b="1" i="1" u="none" strike="noStrike" kern="1200" cap="none" spc="0" normalizeH="0" baseline="0" noProof="0" smtClean="0">
                            <a:ln>
                              <a:noFill/>
                            </a:ln>
                            <a:solidFill>
                              <a:prstClr val="white"/>
                            </a:solidFill>
                            <a:effectLst/>
                            <a:uLnTx/>
                            <a:uFillTx/>
                            <a:latin typeface="Cambria Math" panose="02040503050406030204" pitchFamily="18" charset="0"/>
                            <a:cs typeface="+mn-cs"/>
                          </a:rPr>
                          <m:t>𝒄</m:t>
                        </m:r>
                      </m:oMath>
                    </m:oMathPara>
                  </a14:m>
                  <a:endParaRPr kumimoji="0" lang="zh-CN" altLang="en-US" sz="3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mc:Choice>
          <mc:Fallback xmlns="">
            <p:sp>
              <p:nvSpPr>
                <p:cNvPr id="52" name="文本框 51">
                  <a:extLst>
                    <a:ext uri="{FF2B5EF4-FFF2-40B4-BE49-F238E27FC236}">
                      <a16:creationId xmlns:a16="http://schemas.microsoft.com/office/drawing/2014/main" id="{3F29A035-3678-4016-8885-C128B7C956FC}"/>
                    </a:ext>
                  </a:extLst>
                </p:cNvPr>
                <p:cNvSpPr txBox="1">
                  <a:spLocks noRot="1" noChangeAspect="1" noMove="1" noResize="1" noEditPoints="1" noAdjustHandles="1" noChangeArrowheads="1" noChangeShapeType="1" noTextEdit="1"/>
                </p:cNvSpPr>
                <p:nvPr/>
              </p:nvSpPr>
              <p:spPr>
                <a:xfrm>
                  <a:off x="4508708" y="4106862"/>
                  <a:ext cx="336631" cy="553998"/>
                </a:xfrm>
                <a:prstGeom prst="rect">
                  <a:avLst/>
                </a:prstGeom>
                <a:blipFill>
                  <a:blip r:embed="rId7"/>
                  <a:stretch>
                    <a:fillRect/>
                  </a:stretch>
                </a:blipFill>
              </p:spPr>
              <p:txBody>
                <a:bodyPr/>
                <a:lstStyle/>
                <a:p>
                  <a:r>
                    <a:rPr lang="zh-CN" altLang="en-US">
                      <a:noFill/>
                    </a:rPr>
                    <a:t> </a:t>
                  </a:r>
                </a:p>
              </p:txBody>
            </p:sp>
          </mc:Fallback>
        </mc:AlternateContent>
        <p:sp>
          <p:nvSpPr>
            <p:cNvPr id="53" name="标题 1">
              <a:extLst>
                <a:ext uri="{FF2B5EF4-FFF2-40B4-BE49-F238E27FC236}">
                  <a16:creationId xmlns:a16="http://schemas.microsoft.com/office/drawing/2014/main" id="{F35DE941-07DD-4C31-9462-A1D8DBD3C828}"/>
                </a:ext>
              </a:extLst>
            </p:cNvPr>
            <p:cNvSpPr txBox="1">
              <a:spLocks/>
            </p:cNvSpPr>
            <p:nvPr/>
          </p:nvSpPr>
          <p:spPr>
            <a:xfrm>
              <a:off x="4431846" y="3727419"/>
              <a:ext cx="977014" cy="5539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Color</a:t>
              </a:r>
              <a:endPar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grpSp>
      <p:grpSp>
        <p:nvGrpSpPr>
          <p:cNvPr id="9" name="组合 8">
            <a:extLst>
              <a:ext uri="{FF2B5EF4-FFF2-40B4-BE49-F238E27FC236}">
                <a16:creationId xmlns:a16="http://schemas.microsoft.com/office/drawing/2014/main" id="{00DFB2D8-249A-4655-97DD-19DEB0295421}"/>
              </a:ext>
            </a:extLst>
          </p:cNvPr>
          <p:cNvGrpSpPr/>
          <p:nvPr/>
        </p:nvGrpSpPr>
        <p:grpSpPr>
          <a:xfrm>
            <a:off x="5784539" y="3694247"/>
            <a:ext cx="1297762" cy="961410"/>
            <a:chOff x="7153239" y="2459196"/>
            <a:chExt cx="1297762" cy="961410"/>
          </a:xfrm>
        </p:grpSpPr>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58493FCF-C8D1-4190-BFB8-EA734BB204D1}"/>
                    </a:ext>
                  </a:extLst>
                </p:cNvPr>
                <p:cNvSpPr txBox="1"/>
                <p:nvPr/>
              </p:nvSpPr>
              <p:spPr>
                <a:xfrm>
                  <a:off x="7232983" y="2774275"/>
                  <a:ext cx="42799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3600" b="1" i="1" u="none" strike="noStrike" kern="1200" cap="none" spc="0" normalizeH="0" baseline="0" noProof="0" smtClean="0">
                            <a:ln>
                              <a:noFill/>
                            </a:ln>
                            <a:solidFill>
                              <a:prstClr val="white"/>
                            </a:solidFill>
                            <a:effectLst/>
                            <a:uLnTx/>
                            <a:uFillTx/>
                            <a:latin typeface="Cambria Math" panose="02040503050406030204" pitchFamily="18" charset="0"/>
                            <a:cs typeface="+mn-cs"/>
                          </a:rPr>
                          <m:t>𝝈</m:t>
                        </m:r>
                      </m:oMath>
                    </m:oMathPara>
                  </a14:m>
                  <a:endParaRPr kumimoji="0" lang="zh-CN" altLang="en-US" sz="1800" b="1" i="1"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mc:Choice>
          <mc:Fallback xmlns="">
            <p:sp>
              <p:nvSpPr>
                <p:cNvPr id="55" name="文本框 54">
                  <a:extLst>
                    <a:ext uri="{FF2B5EF4-FFF2-40B4-BE49-F238E27FC236}">
                      <a16:creationId xmlns:a16="http://schemas.microsoft.com/office/drawing/2014/main" id="{58493FCF-C8D1-4190-BFB8-EA734BB204D1}"/>
                    </a:ext>
                  </a:extLst>
                </p:cNvPr>
                <p:cNvSpPr txBox="1">
                  <a:spLocks noRot="1" noChangeAspect="1" noMove="1" noResize="1" noEditPoints="1" noAdjustHandles="1" noChangeArrowheads="1" noChangeShapeType="1" noTextEdit="1"/>
                </p:cNvSpPr>
                <p:nvPr/>
              </p:nvSpPr>
              <p:spPr>
                <a:xfrm>
                  <a:off x="7232983" y="2774275"/>
                  <a:ext cx="427994" cy="646331"/>
                </a:xfrm>
                <a:prstGeom prst="rect">
                  <a:avLst/>
                </a:prstGeom>
                <a:blipFill>
                  <a:blip r:embed="rId8"/>
                  <a:stretch>
                    <a:fillRect/>
                  </a:stretch>
                </a:blipFill>
              </p:spPr>
              <p:txBody>
                <a:bodyPr/>
                <a:lstStyle/>
                <a:p>
                  <a:r>
                    <a:rPr lang="zh-CN" altLang="en-US">
                      <a:noFill/>
                    </a:rPr>
                    <a:t> </a:t>
                  </a:r>
                </a:p>
              </p:txBody>
            </p:sp>
          </mc:Fallback>
        </mc:AlternateContent>
        <p:sp>
          <p:nvSpPr>
            <p:cNvPr id="56" name="标题 1">
              <a:extLst>
                <a:ext uri="{FF2B5EF4-FFF2-40B4-BE49-F238E27FC236}">
                  <a16:creationId xmlns:a16="http://schemas.microsoft.com/office/drawing/2014/main" id="{63EF031A-7288-4718-A387-F008D32A07D5}"/>
                </a:ext>
              </a:extLst>
            </p:cNvPr>
            <p:cNvSpPr txBox="1">
              <a:spLocks/>
            </p:cNvSpPr>
            <p:nvPr/>
          </p:nvSpPr>
          <p:spPr>
            <a:xfrm>
              <a:off x="7153239" y="2459196"/>
              <a:ext cx="1297762" cy="5381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Density</a:t>
              </a:r>
              <a:endPar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grpSp>
      <p:grpSp>
        <p:nvGrpSpPr>
          <p:cNvPr id="16" name="组合 15">
            <a:extLst>
              <a:ext uri="{FF2B5EF4-FFF2-40B4-BE49-F238E27FC236}">
                <a16:creationId xmlns:a16="http://schemas.microsoft.com/office/drawing/2014/main" id="{C10224F7-33C3-490D-9360-FA7727AD919B}"/>
              </a:ext>
            </a:extLst>
          </p:cNvPr>
          <p:cNvGrpSpPr/>
          <p:nvPr/>
        </p:nvGrpSpPr>
        <p:grpSpPr>
          <a:xfrm>
            <a:off x="4824191" y="5054879"/>
            <a:ext cx="2856256" cy="1486186"/>
            <a:chOff x="7214117" y="3680753"/>
            <a:chExt cx="2856256" cy="1486186"/>
          </a:xfrm>
        </p:grpSpPr>
        <p:cxnSp>
          <p:nvCxnSpPr>
            <p:cNvPr id="61" name="直接箭头连接符 60">
              <a:extLst>
                <a:ext uri="{FF2B5EF4-FFF2-40B4-BE49-F238E27FC236}">
                  <a16:creationId xmlns:a16="http://schemas.microsoft.com/office/drawing/2014/main" id="{062DE626-D48F-4E43-9E03-35412BBB8CE2}"/>
                </a:ext>
              </a:extLst>
            </p:cNvPr>
            <p:cNvCxnSpPr>
              <a:cxnSpLocks/>
            </p:cNvCxnSpPr>
            <p:nvPr/>
          </p:nvCxnSpPr>
          <p:spPr>
            <a:xfrm>
              <a:off x="7522030" y="4749158"/>
              <a:ext cx="2190576" cy="0"/>
            </a:xfrm>
            <a:prstGeom prst="straightConnector1">
              <a:avLst/>
            </a:prstGeom>
            <a:ln w="5715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62" name="直接箭头连接符 61">
              <a:extLst>
                <a:ext uri="{FF2B5EF4-FFF2-40B4-BE49-F238E27FC236}">
                  <a16:creationId xmlns:a16="http://schemas.microsoft.com/office/drawing/2014/main" id="{CC7F56F5-A814-41FC-9426-6F6A83A45AEA}"/>
                </a:ext>
              </a:extLst>
            </p:cNvPr>
            <p:cNvCxnSpPr>
              <a:cxnSpLocks/>
            </p:cNvCxnSpPr>
            <p:nvPr/>
          </p:nvCxnSpPr>
          <p:spPr>
            <a:xfrm flipV="1">
              <a:off x="7522030" y="3836718"/>
              <a:ext cx="0" cy="912440"/>
            </a:xfrm>
            <a:prstGeom prst="straightConnector1">
              <a:avLst/>
            </a:prstGeom>
            <a:ln w="5715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68" name="任意多边形: 形状 67">
              <a:extLst>
                <a:ext uri="{FF2B5EF4-FFF2-40B4-BE49-F238E27FC236}">
                  <a16:creationId xmlns:a16="http://schemas.microsoft.com/office/drawing/2014/main" id="{CF200079-E758-4563-83B9-E6B01FF8CB65}"/>
                </a:ext>
              </a:extLst>
            </p:cNvPr>
            <p:cNvSpPr/>
            <p:nvPr/>
          </p:nvSpPr>
          <p:spPr>
            <a:xfrm>
              <a:off x="7682862" y="3847111"/>
              <a:ext cx="1670710" cy="794688"/>
            </a:xfrm>
            <a:custGeom>
              <a:avLst/>
              <a:gdLst>
                <a:gd name="connsiteX0" fmla="*/ 0 w 1077685"/>
                <a:gd name="connsiteY0" fmla="*/ 794688 h 794688"/>
                <a:gd name="connsiteX1" fmla="*/ 794657 w 1077685"/>
                <a:gd name="connsiteY1" fmla="*/ 31 h 794688"/>
                <a:gd name="connsiteX2" fmla="*/ 1077685 w 1077685"/>
                <a:gd name="connsiteY2" fmla="*/ 762031 h 794688"/>
              </a:gdLst>
              <a:ahLst/>
              <a:cxnLst>
                <a:cxn ang="0">
                  <a:pos x="connsiteX0" y="connsiteY0"/>
                </a:cxn>
                <a:cxn ang="0">
                  <a:pos x="connsiteX1" y="connsiteY1"/>
                </a:cxn>
                <a:cxn ang="0">
                  <a:pos x="connsiteX2" y="connsiteY2"/>
                </a:cxn>
              </a:cxnLst>
              <a:rect l="l" t="t" r="r" b="b"/>
              <a:pathLst>
                <a:path w="1077685" h="794688">
                  <a:moveTo>
                    <a:pt x="0" y="794688"/>
                  </a:moveTo>
                  <a:cubicBezTo>
                    <a:pt x="307521" y="400081"/>
                    <a:pt x="615043" y="5474"/>
                    <a:pt x="794657" y="31"/>
                  </a:cubicBezTo>
                  <a:cubicBezTo>
                    <a:pt x="974271" y="-5412"/>
                    <a:pt x="965199" y="705788"/>
                    <a:pt x="1077685" y="762031"/>
                  </a:cubicBezTo>
                </a:path>
              </a:pathLst>
            </a:cu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56EE3078-D0F4-4BFA-9333-162F8AD8EB87}"/>
                    </a:ext>
                  </a:extLst>
                </p:cNvPr>
                <p:cNvSpPr txBox="1"/>
                <p:nvPr/>
              </p:nvSpPr>
              <p:spPr>
                <a:xfrm>
                  <a:off x="7214117" y="3680753"/>
                  <a:ext cx="255968"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24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𝜎</m:t>
                        </m:r>
                      </m:oMath>
                    </m:oMathPara>
                  </a14:m>
                  <a:endParaRPr kumimoji="0" lang="zh-CN" altLang="en-US" sz="24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mc:Choice>
          <mc:Fallback xmlns="">
            <p:sp>
              <p:nvSpPr>
                <p:cNvPr id="70" name="文本框 69">
                  <a:extLst>
                    <a:ext uri="{FF2B5EF4-FFF2-40B4-BE49-F238E27FC236}">
                      <a16:creationId xmlns:a16="http://schemas.microsoft.com/office/drawing/2014/main" id="{56EE3078-D0F4-4BFA-9333-162F8AD8EB87}"/>
                    </a:ext>
                  </a:extLst>
                </p:cNvPr>
                <p:cNvSpPr txBox="1">
                  <a:spLocks noRot="1" noChangeAspect="1" noMove="1" noResize="1" noEditPoints="1" noAdjustHandles="1" noChangeArrowheads="1" noChangeShapeType="1" noTextEdit="1"/>
                </p:cNvSpPr>
                <p:nvPr/>
              </p:nvSpPr>
              <p:spPr>
                <a:xfrm>
                  <a:off x="7214117" y="3680753"/>
                  <a:ext cx="255968" cy="369332"/>
                </a:xfrm>
                <a:prstGeom prst="rect">
                  <a:avLst/>
                </a:prstGeom>
                <a:blipFill>
                  <a:blip r:embed="rId9"/>
                  <a:stretch>
                    <a:fillRect l="-16667" r="-119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30FCFD68-D760-4A69-B31A-E5C66FA652BC}"/>
                    </a:ext>
                  </a:extLst>
                </p:cNvPr>
                <p:cNvSpPr txBox="1"/>
                <p:nvPr/>
              </p:nvSpPr>
              <p:spPr>
                <a:xfrm>
                  <a:off x="8797268" y="4797607"/>
                  <a:ext cx="127310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4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𝑑𝑖𝑠𝑡𝑎𝑛𝑐𝑒</m:t>
                        </m:r>
                      </m:oMath>
                    </m:oMathPara>
                  </a14:m>
                  <a:endParaRPr kumimoji="0" lang="zh-CN" altLang="en-US" sz="24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mc:Choice>
          <mc:Fallback xmlns="">
            <p:sp>
              <p:nvSpPr>
                <p:cNvPr id="71" name="文本框 70">
                  <a:extLst>
                    <a:ext uri="{FF2B5EF4-FFF2-40B4-BE49-F238E27FC236}">
                      <a16:creationId xmlns:a16="http://schemas.microsoft.com/office/drawing/2014/main" id="{30FCFD68-D760-4A69-B31A-E5C66FA652BC}"/>
                    </a:ext>
                  </a:extLst>
                </p:cNvPr>
                <p:cNvSpPr txBox="1">
                  <a:spLocks noRot="1" noChangeAspect="1" noMove="1" noResize="1" noEditPoints="1" noAdjustHandles="1" noChangeArrowheads="1" noChangeShapeType="1" noTextEdit="1"/>
                </p:cNvSpPr>
                <p:nvPr/>
              </p:nvSpPr>
              <p:spPr>
                <a:xfrm>
                  <a:off x="8797268" y="4797607"/>
                  <a:ext cx="1273105" cy="369332"/>
                </a:xfrm>
                <a:prstGeom prst="rect">
                  <a:avLst/>
                </a:prstGeom>
                <a:blipFill>
                  <a:blip r:embed="rId10"/>
                  <a:stretch>
                    <a:fillRect l="-4785" r="-4785" b="-8333"/>
                  </a:stretch>
                </a:blipFill>
              </p:spPr>
              <p:txBody>
                <a:bodyPr/>
                <a:lstStyle/>
                <a:p>
                  <a:r>
                    <a:rPr lang="zh-CN" altLang="en-US">
                      <a:noFill/>
                    </a:rPr>
                    <a:t> </a:t>
                  </a:r>
                </a:p>
              </p:txBody>
            </p:sp>
          </mc:Fallback>
        </mc:AlternateContent>
      </p:grpSp>
      <p:grpSp>
        <p:nvGrpSpPr>
          <p:cNvPr id="20" name="组合 19">
            <a:extLst>
              <a:ext uri="{FF2B5EF4-FFF2-40B4-BE49-F238E27FC236}">
                <a16:creationId xmlns:a16="http://schemas.microsoft.com/office/drawing/2014/main" id="{85F245E6-9151-4EAE-9CF3-BE6643B5FDBC}"/>
              </a:ext>
            </a:extLst>
          </p:cNvPr>
          <p:cNvGrpSpPr/>
          <p:nvPr/>
        </p:nvGrpSpPr>
        <p:grpSpPr>
          <a:xfrm>
            <a:off x="8165800" y="5442299"/>
            <a:ext cx="2583259" cy="752753"/>
            <a:chOff x="8807903" y="5400775"/>
            <a:chExt cx="2583259" cy="752753"/>
          </a:xfrm>
        </p:grpSpPr>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189B720-2060-4BBA-AAB4-3C8B18BE286B}"/>
                    </a:ext>
                  </a:extLst>
                </p:cNvPr>
                <p:cNvSpPr txBox="1"/>
                <p:nvPr/>
              </p:nvSpPr>
              <p:spPr>
                <a:xfrm>
                  <a:off x="8807903" y="5400775"/>
                  <a:ext cx="2038763" cy="43665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zh-CN" altLang="en-US"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SupPr>
                          <m:e>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𝐿𝑜𝑠𝑠</m:t>
                            </m:r>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d>
                              <m:dPr>
                                <m:begChr m:val="‖"/>
                                <m:endChr m:val="‖"/>
                                <m:ctrlPr>
                                  <a:rPr kumimoji="0" lang="zh-CN" altLang="en-US" sz="28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en-US" altLang="zh-CN" sz="2800" b="0" i="0" u="none" strike="noStrike" kern="1200" cap="none" spc="0" normalizeH="0" baseline="0" noProof="0" smtClean="0">
                                    <a:ln>
                                      <a:noFill/>
                                    </a:ln>
                                    <a:solidFill>
                                      <a:prstClr val="white"/>
                                    </a:solidFill>
                                    <a:effectLst/>
                                    <a:uLnTx/>
                                    <a:uFillTx/>
                                    <a:latin typeface="Cambria Math" panose="02040503050406030204" pitchFamily="18" charset="0"/>
                                    <a:cs typeface="+mn-cs"/>
                                  </a:rPr>
                                  <m:t>      </m:t>
                                </m:r>
                                <m:r>
                                  <a:rPr kumimoji="0" lang="zh-CN" altLang="en-US" sz="2800" b="0" i="0"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en-US" altLang="zh-CN" sz="2800" b="0" i="0" u="none" strike="noStrike" kern="1200" cap="none" spc="0" normalizeH="0" baseline="0" noProof="0" smtClean="0">
                                    <a:ln>
                                      <a:noFill/>
                                    </a:ln>
                                    <a:solidFill>
                                      <a:prstClr val="white"/>
                                    </a:solidFill>
                                    <a:effectLst/>
                                    <a:uLnTx/>
                                    <a:uFillTx/>
                                    <a:latin typeface="Cambria Math" panose="02040503050406030204" pitchFamily="18" charset="0"/>
                                    <a:cs typeface="+mn-cs"/>
                                  </a:rPr>
                                  <m:t>      </m:t>
                                </m:r>
                              </m:e>
                            </m:d>
                          </m:e>
                          <m:sub>
                            <m:r>
                              <a:rPr kumimoji="0" lang="zh-CN" altLang="en-US" sz="2800" b="0" i="0" u="none" strike="noStrike" kern="1200" cap="none" spc="0" normalizeH="0" baseline="0" noProof="0">
                                <a:ln>
                                  <a:noFill/>
                                </a:ln>
                                <a:solidFill>
                                  <a:prstClr val="white"/>
                                </a:solidFill>
                                <a:effectLst/>
                                <a:uLnTx/>
                                <a:uFillTx/>
                                <a:latin typeface="Cambria Math" panose="02040503050406030204" pitchFamily="18" charset="0"/>
                                <a:cs typeface="+mn-cs"/>
                              </a:rPr>
                              <m:t>2</m:t>
                            </m:r>
                          </m:sub>
                          <m:sup>
                            <m:r>
                              <a:rPr kumimoji="0" lang="zh-CN" altLang="en-US" sz="2800" b="0" i="0" u="none" strike="noStrike" kern="1200" cap="none" spc="0" normalizeH="0" baseline="0" noProof="0">
                                <a:ln>
                                  <a:noFill/>
                                </a:ln>
                                <a:solidFill>
                                  <a:prstClr val="white"/>
                                </a:solidFill>
                                <a:effectLst/>
                                <a:uLnTx/>
                                <a:uFillTx/>
                                <a:latin typeface="Cambria Math" panose="02040503050406030204" pitchFamily="18" charset="0"/>
                                <a:cs typeface="+mn-cs"/>
                              </a:rPr>
                              <m:t>2</m:t>
                            </m:r>
                          </m:sup>
                        </m:sSubSup>
                      </m:oMath>
                    </m:oMathPara>
                  </a14:m>
                  <a:endPar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mc:Choice>
          <mc:Fallback xmlns="">
            <p:sp>
              <p:nvSpPr>
                <p:cNvPr id="17" name="文本框 16">
                  <a:extLst>
                    <a:ext uri="{FF2B5EF4-FFF2-40B4-BE49-F238E27FC236}">
                      <a16:creationId xmlns:a16="http://schemas.microsoft.com/office/drawing/2014/main" id="{7189B720-2060-4BBA-AAB4-3C8B18BE286B}"/>
                    </a:ext>
                  </a:extLst>
                </p:cNvPr>
                <p:cNvSpPr txBox="1">
                  <a:spLocks noRot="1" noChangeAspect="1" noMove="1" noResize="1" noEditPoints="1" noAdjustHandles="1" noChangeArrowheads="1" noChangeShapeType="1" noTextEdit="1"/>
                </p:cNvSpPr>
                <p:nvPr/>
              </p:nvSpPr>
              <p:spPr>
                <a:xfrm>
                  <a:off x="8807903" y="5400775"/>
                  <a:ext cx="2038763" cy="436658"/>
                </a:xfrm>
                <a:prstGeom prst="rect">
                  <a:avLst/>
                </a:prstGeom>
                <a:blipFill>
                  <a:blip r:embed="rId11"/>
                  <a:stretch>
                    <a:fillRect r="-41617"/>
                  </a:stretch>
                </a:blipFill>
              </p:spPr>
              <p:txBody>
                <a:bodyPr/>
                <a:lstStyle/>
                <a:p>
                  <a:r>
                    <a:rPr lang="zh-CN" altLang="en-US">
                      <a:noFill/>
                    </a:rPr>
                    <a:t> </a:t>
                  </a:r>
                </a:p>
              </p:txBody>
            </p:sp>
          </mc:Fallback>
        </mc:AlternateContent>
        <p:sp>
          <p:nvSpPr>
            <p:cNvPr id="14" name="椭圆 13">
              <a:extLst>
                <a:ext uri="{FF2B5EF4-FFF2-40B4-BE49-F238E27FC236}">
                  <a16:creationId xmlns:a16="http://schemas.microsoft.com/office/drawing/2014/main" id="{8DC15730-20C4-4B22-B3D0-35EC39F8289B}"/>
                </a:ext>
              </a:extLst>
            </p:cNvPr>
            <p:cNvSpPr/>
            <p:nvPr/>
          </p:nvSpPr>
          <p:spPr>
            <a:xfrm>
              <a:off x="10186770" y="5425668"/>
              <a:ext cx="404821" cy="40482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38" name="椭圆 37">
              <a:extLst>
                <a:ext uri="{FF2B5EF4-FFF2-40B4-BE49-F238E27FC236}">
                  <a16:creationId xmlns:a16="http://schemas.microsoft.com/office/drawing/2014/main" id="{BBB5AE6C-A2C4-40C0-8605-6A838D64C06A}"/>
                </a:ext>
              </a:extLst>
            </p:cNvPr>
            <p:cNvSpPr/>
            <p:nvPr/>
          </p:nvSpPr>
          <p:spPr>
            <a:xfrm>
              <a:off x="10968627" y="5425668"/>
              <a:ext cx="404821" cy="4048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3C3190A6-25B3-4C89-8D05-C6892DC2ED18}"/>
                    </a:ext>
                  </a:extLst>
                </p:cNvPr>
                <p:cNvSpPr txBox="1"/>
                <p:nvPr/>
              </p:nvSpPr>
              <p:spPr>
                <a:xfrm>
                  <a:off x="10064059" y="5845751"/>
                  <a:ext cx="650243"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2000" b="1"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zh-CN" altLang="en-US" sz="2000" b="1" i="1" u="none" strike="noStrike" kern="1200" cap="none" spc="0" normalizeH="0" baseline="0" noProof="0">
                                <a:ln>
                                  <a:noFill/>
                                </a:ln>
                                <a:solidFill>
                                  <a:prstClr val="white"/>
                                </a:solidFill>
                                <a:effectLst/>
                                <a:uLnTx/>
                                <a:uFillTx/>
                                <a:latin typeface="Cambria Math" panose="02040503050406030204" pitchFamily="18" charset="0"/>
                                <a:cs typeface="+mn-cs"/>
                              </a:rPr>
                              <m:t>𝒄</m:t>
                            </m:r>
                          </m:e>
                          <m:sub>
                            <m:r>
                              <a:rPr kumimoji="0" lang="zh-CN" altLang="en-US" sz="2000" b="1" i="1" u="none" strike="noStrike" kern="1200" cap="none" spc="0" normalizeH="0" baseline="0" noProof="0">
                                <a:ln>
                                  <a:noFill/>
                                </a:ln>
                                <a:solidFill>
                                  <a:prstClr val="white"/>
                                </a:solidFill>
                                <a:effectLst/>
                                <a:uLnTx/>
                                <a:uFillTx/>
                                <a:latin typeface="Cambria Math" panose="02040503050406030204" pitchFamily="18" charset="0"/>
                                <a:cs typeface="+mn-cs"/>
                              </a:rPr>
                              <m:t>𝑷</m:t>
                            </m:r>
                            <m:r>
                              <a:rPr kumimoji="0" lang="en-US" altLang="zh-CN" sz="2000" b="1" i="1" u="none" strike="noStrike" kern="1200" cap="none" spc="0" normalizeH="0" baseline="0" noProof="0" smtClean="0">
                                <a:ln>
                                  <a:noFill/>
                                </a:ln>
                                <a:solidFill>
                                  <a:prstClr val="white"/>
                                </a:solidFill>
                                <a:effectLst/>
                                <a:uLnTx/>
                                <a:uFillTx/>
                                <a:latin typeface="Cambria Math" panose="02040503050406030204" pitchFamily="18" charset="0"/>
                                <a:cs typeface="+mn-cs"/>
                              </a:rPr>
                              <m:t>𝒓𝒆𝒅</m:t>
                            </m:r>
                          </m:sub>
                        </m:sSub>
                      </m:oMath>
                    </m:oMathPara>
                  </a14:m>
                  <a:endParaRPr kumimoji="0" lang="zh-CN" altLang="en-US"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mc:Choice>
          <mc:Fallback xmlns="">
            <p:sp>
              <p:nvSpPr>
                <p:cNvPr id="19" name="文本框 18">
                  <a:extLst>
                    <a:ext uri="{FF2B5EF4-FFF2-40B4-BE49-F238E27FC236}">
                      <a16:creationId xmlns:a16="http://schemas.microsoft.com/office/drawing/2014/main" id="{3C3190A6-25B3-4C89-8D05-C6892DC2ED18}"/>
                    </a:ext>
                  </a:extLst>
                </p:cNvPr>
                <p:cNvSpPr txBox="1">
                  <a:spLocks noRot="1" noChangeAspect="1" noMove="1" noResize="1" noEditPoints="1" noAdjustHandles="1" noChangeArrowheads="1" noChangeShapeType="1" noTextEdit="1"/>
                </p:cNvSpPr>
                <p:nvPr/>
              </p:nvSpPr>
              <p:spPr>
                <a:xfrm>
                  <a:off x="10064059" y="5845751"/>
                  <a:ext cx="650243" cy="307777"/>
                </a:xfrm>
                <a:prstGeom prst="rect">
                  <a:avLst/>
                </a:prstGeom>
                <a:blipFill>
                  <a:blip r:embed="rId12"/>
                  <a:stretch>
                    <a:fillRect l="-5660" r="-6604"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D27F3AE1-C11F-4227-B371-A941FCCD14B8}"/>
                    </a:ext>
                  </a:extLst>
                </p:cNvPr>
                <p:cNvSpPr txBox="1"/>
                <p:nvPr/>
              </p:nvSpPr>
              <p:spPr>
                <a:xfrm>
                  <a:off x="10950913" y="5845751"/>
                  <a:ext cx="44024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2000" b="1"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zh-CN" altLang="en-US" sz="2000" b="1" i="1" u="none" strike="noStrike" kern="1200" cap="none" spc="0" normalizeH="0" baseline="0" noProof="0">
                                <a:ln>
                                  <a:noFill/>
                                </a:ln>
                                <a:solidFill>
                                  <a:prstClr val="white"/>
                                </a:solidFill>
                                <a:effectLst/>
                                <a:uLnTx/>
                                <a:uFillTx/>
                                <a:latin typeface="Cambria Math" panose="02040503050406030204" pitchFamily="18" charset="0"/>
                                <a:cs typeface="+mn-cs"/>
                              </a:rPr>
                              <m:t>𝒄</m:t>
                            </m:r>
                          </m:e>
                          <m:sub>
                            <m:r>
                              <a:rPr kumimoji="0" lang="en-US" altLang="zh-CN" sz="2000" b="1" i="1" u="none" strike="noStrike" kern="1200" cap="none" spc="0" normalizeH="0" baseline="0" noProof="0" smtClean="0">
                                <a:ln>
                                  <a:noFill/>
                                </a:ln>
                                <a:solidFill>
                                  <a:prstClr val="white"/>
                                </a:solidFill>
                                <a:effectLst/>
                                <a:uLnTx/>
                                <a:uFillTx/>
                                <a:latin typeface="Cambria Math" panose="02040503050406030204" pitchFamily="18" charset="0"/>
                                <a:cs typeface="+mn-cs"/>
                              </a:rPr>
                              <m:t>𝑮𝑻</m:t>
                            </m:r>
                          </m:sub>
                        </m:sSub>
                      </m:oMath>
                    </m:oMathPara>
                  </a14:m>
                  <a:endParaRPr kumimoji="0" lang="zh-CN" altLang="en-US"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mc:Choice>
          <mc:Fallback xmlns="">
            <p:sp>
              <p:nvSpPr>
                <p:cNvPr id="42" name="文本框 41">
                  <a:extLst>
                    <a:ext uri="{FF2B5EF4-FFF2-40B4-BE49-F238E27FC236}">
                      <a16:creationId xmlns:a16="http://schemas.microsoft.com/office/drawing/2014/main" id="{D27F3AE1-C11F-4227-B371-A941FCCD14B8}"/>
                    </a:ext>
                  </a:extLst>
                </p:cNvPr>
                <p:cNvSpPr txBox="1">
                  <a:spLocks noRot="1" noChangeAspect="1" noMove="1" noResize="1" noEditPoints="1" noAdjustHandles="1" noChangeArrowheads="1" noChangeShapeType="1" noTextEdit="1"/>
                </p:cNvSpPr>
                <p:nvPr/>
              </p:nvSpPr>
              <p:spPr>
                <a:xfrm>
                  <a:off x="10950913" y="5845751"/>
                  <a:ext cx="440249" cy="307777"/>
                </a:xfrm>
                <a:prstGeom prst="rect">
                  <a:avLst/>
                </a:prstGeom>
                <a:blipFill>
                  <a:blip r:embed="rId13"/>
                  <a:stretch>
                    <a:fillRect l="-8333" r="-6944" b="-18000"/>
                  </a:stretch>
                </a:blipFill>
              </p:spPr>
              <p:txBody>
                <a:bodyPr/>
                <a:lstStyle/>
                <a:p>
                  <a:r>
                    <a:rPr lang="zh-CN" altLang="en-US">
                      <a:noFill/>
                    </a:rPr>
                    <a:t> </a:t>
                  </a:r>
                </a:p>
              </p:txBody>
            </p:sp>
          </mc:Fallback>
        </mc:AlternateContent>
      </p:grpSp>
      <p:cxnSp>
        <p:nvCxnSpPr>
          <p:cNvPr id="57" name="直接箭头连接符 56">
            <a:extLst>
              <a:ext uri="{FF2B5EF4-FFF2-40B4-BE49-F238E27FC236}">
                <a16:creationId xmlns:a16="http://schemas.microsoft.com/office/drawing/2014/main" id="{93DDE922-23BA-4889-9724-F644A6A9B550}"/>
              </a:ext>
            </a:extLst>
          </p:cNvPr>
          <p:cNvCxnSpPr>
            <a:cxnSpLocks/>
          </p:cNvCxnSpPr>
          <p:nvPr/>
        </p:nvCxnSpPr>
        <p:spPr>
          <a:xfrm rot="16200000">
            <a:off x="7680447" y="5367780"/>
            <a:ext cx="0" cy="654276"/>
          </a:xfrm>
          <a:prstGeom prst="straightConnector1">
            <a:avLst/>
          </a:prstGeom>
          <a:ln w="476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F119EA8C-5161-4C28-985C-09E03BA95723}"/>
              </a:ext>
            </a:extLst>
          </p:cNvPr>
          <p:cNvCxnSpPr>
            <a:cxnSpLocks/>
          </p:cNvCxnSpPr>
          <p:nvPr/>
        </p:nvCxnSpPr>
        <p:spPr>
          <a:xfrm>
            <a:off x="5546734" y="4568365"/>
            <a:ext cx="0" cy="527030"/>
          </a:xfrm>
          <a:prstGeom prst="straightConnector1">
            <a:avLst/>
          </a:prstGeom>
          <a:ln w="444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9" name="图片 28">
            <a:extLst>
              <a:ext uri="{FF2B5EF4-FFF2-40B4-BE49-F238E27FC236}">
                <a16:creationId xmlns:a16="http://schemas.microsoft.com/office/drawing/2014/main" id="{E222B8BA-8D15-4350-BFB5-047AF06B7A4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8159" b="96444" l="9845" r="89983">
                        <a14:foregroundMark x1="42314" y1="10460" x2="53713" y2="12134"/>
                        <a14:foregroundMark x1="53713" y1="12134" x2="53195" y2="13389"/>
                        <a14:foregroundMark x1="49223" y1="8368" x2="51295" y2="9205"/>
                        <a14:foregroundMark x1="53195" y1="92469" x2="53195" y2="92469"/>
                        <a14:foregroundMark x1="47323" y1="96444" x2="47323" y2="96444"/>
                      </a14:backgroundRemoval>
                    </a14:imgEffect>
                    <a14:imgEffect>
                      <a14:colorTemperature colorTemp="5808"/>
                    </a14:imgEffect>
                    <a14:imgEffect>
                      <a14:saturation sat="112000"/>
                    </a14:imgEffect>
                  </a14:imgLayer>
                </a14:imgProps>
              </a:ext>
            </a:extLst>
          </a:blip>
          <a:stretch>
            <a:fillRect/>
          </a:stretch>
        </p:blipFill>
        <p:spPr>
          <a:xfrm>
            <a:off x="1716794" y="3704323"/>
            <a:ext cx="2520000" cy="2080413"/>
          </a:xfrm>
          <a:prstGeom prst="rect">
            <a:avLst/>
          </a:prstGeom>
          <a:noFill/>
          <a:effectLst>
            <a:outerShdw blurRad="50800" dist="50800" dir="5400000" algn="ctr" rotWithShape="0">
              <a:srgbClr val="000000">
                <a:alpha val="81000"/>
              </a:srgbClr>
            </a:outerShdw>
          </a:effectLst>
        </p:spPr>
      </p:pic>
      <p:cxnSp>
        <p:nvCxnSpPr>
          <p:cNvPr id="31" name="直接连接符 30">
            <a:extLst>
              <a:ext uri="{FF2B5EF4-FFF2-40B4-BE49-F238E27FC236}">
                <a16:creationId xmlns:a16="http://schemas.microsoft.com/office/drawing/2014/main" id="{72514C6A-A777-4611-8505-77746D95C23E}"/>
              </a:ext>
            </a:extLst>
          </p:cNvPr>
          <p:cNvCxnSpPr>
            <a:cxnSpLocks/>
          </p:cNvCxnSpPr>
          <p:nvPr/>
        </p:nvCxnSpPr>
        <p:spPr>
          <a:xfrm flipH="1">
            <a:off x="1285486" y="5336448"/>
            <a:ext cx="911420" cy="657323"/>
          </a:xfrm>
          <a:prstGeom prst="line">
            <a:avLst/>
          </a:prstGeom>
          <a:ln w="28575">
            <a:solidFill>
              <a:schemeClr val="bg1"/>
            </a:solidFill>
          </a:ln>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0DB3C123-01AF-4052-9B36-5A32E4917562}"/>
              </a:ext>
            </a:extLst>
          </p:cNvPr>
          <p:cNvCxnSpPr>
            <a:cxnSpLocks/>
          </p:cNvCxnSpPr>
          <p:nvPr/>
        </p:nvCxnSpPr>
        <p:spPr>
          <a:xfrm flipV="1">
            <a:off x="3551308" y="3818248"/>
            <a:ext cx="699870" cy="501501"/>
          </a:xfrm>
          <a:prstGeom prst="line">
            <a:avLst/>
          </a:prstGeom>
          <a:ln w="28575">
            <a:solidFill>
              <a:schemeClr val="bg1"/>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81" name="直接连接符 80">
            <a:extLst>
              <a:ext uri="{FF2B5EF4-FFF2-40B4-BE49-F238E27FC236}">
                <a16:creationId xmlns:a16="http://schemas.microsoft.com/office/drawing/2014/main" id="{ECF5C5D0-85D2-4CB3-927B-E14E322938D1}"/>
              </a:ext>
            </a:extLst>
          </p:cNvPr>
          <p:cNvCxnSpPr>
            <a:cxnSpLocks/>
          </p:cNvCxnSpPr>
          <p:nvPr/>
        </p:nvCxnSpPr>
        <p:spPr>
          <a:xfrm flipH="1">
            <a:off x="2250400" y="4384291"/>
            <a:ext cx="1226779" cy="914385"/>
          </a:xfrm>
          <a:prstGeom prst="line">
            <a:avLst/>
          </a:prstGeom>
          <a:ln w="28575">
            <a:solidFill>
              <a:schemeClr val="bg1"/>
            </a:solidFill>
            <a:prstDash val="dash"/>
          </a:ln>
        </p:spPr>
        <p:style>
          <a:lnRef idx="2">
            <a:schemeClr val="dk1"/>
          </a:lnRef>
          <a:fillRef idx="0">
            <a:schemeClr val="dk1"/>
          </a:fillRef>
          <a:effectRef idx="1">
            <a:schemeClr val="dk1"/>
          </a:effectRef>
          <a:fontRef idx="minor">
            <a:schemeClr val="tx1"/>
          </a:fontRef>
        </p:style>
      </p:cxnSp>
      <p:sp>
        <p:nvSpPr>
          <p:cNvPr id="82" name="椭圆 81">
            <a:extLst>
              <a:ext uri="{FF2B5EF4-FFF2-40B4-BE49-F238E27FC236}">
                <a16:creationId xmlns:a16="http://schemas.microsoft.com/office/drawing/2014/main" id="{1751C583-E970-4204-92A2-DF248354B5D2}"/>
              </a:ext>
            </a:extLst>
          </p:cNvPr>
          <p:cNvSpPr/>
          <p:nvPr/>
        </p:nvSpPr>
        <p:spPr>
          <a:xfrm>
            <a:off x="1746003" y="5545050"/>
            <a:ext cx="189131" cy="18913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4" name="椭圆 83">
            <a:extLst>
              <a:ext uri="{FF2B5EF4-FFF2-40B4-BE49-F238E27FC236}">
                <a16:creationId xmlns:a16="http://schemas.microsoft.com/office/drawing/2014/main" id="{E10AE5D8-E396-4792-9EE4-6FCE58671C31}"/>
              </a:ext>
            </a:extLst>
          </p:cNvPr>
          <p:cNvSpPr/>
          <p:nvPr/>
        </p:nvSpPr>
        <p:spPr>
          <a:xfrm>
            <a:off x="2021509" y="5328551"/>
            <a:ext cx="189131" cy="18913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5" name="椭圆 84">
            <a:extLst>
              <a:ext uri="{FF2B5EF4-FFF2-40B4-BE49-F238E27FC236}">
                <a16:creationId xmlns:a16="http://schemas.microsoft.com/office/drawing/2014/main" id="{BC335914-3096-412D-938A-372691A46F40}"/>
              </a:ext>
            </a:extLst>
          </p:cNvPr>
          <p:cNvSpPr/>
          <p:nvPr/>
        </p:nvSpPr>
        <p:spPr>
          <a:xfrm>
            <a:off x="2349908" y="5066127"/>
            <a:ext cx="189131" cy="18913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6" name="椭圆 85">
            <a:extLst>
              <a:ext uri="{FF2B5EF4-FFF2-40B4-BE49-F238E27FC236}">
                <a16:creationId xmlns:a16="http://schemas.microsoft.com/office/drawing/2014/main" id="{21430597-4201-4ECC-88DC-FA198CAE8FF4}"/>
              </a:ext>
            </a:extLst>
          </p:cNvPr>
          <p:cNvSpPr/>
          <p:nvPr/>
        </p:nvSpPr>
        <p:spPr>
          <a:xfrm>
            <a:off x="2692879" y="4821278"/>
            <a:ext cx="189131" cy="18913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7" name="椭圆 86">
            <a:extLst>
              <a:ext uri="{FF2B5EF4-FFF2-40B4-BE49-F238E27FC236}">
                <a16:creationId xmlns:a16="http://schemas.microsoft.com/office/drawing/2014/main" id="{68103E9E-911F-4047-BD6C-052DE8B7067D}"/>
              </a:ext>
            </a:extLst>
          </p:cNvPr>
          <p:cNvSpPr/>
          <p:nvPr/>
        </p:nvSpPr>
        <p:spPr>
          <a:xfrm>
            <a:off x="2968385" y="4604778"/>
            <a:ext cx="189131" cy="18913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8" name="椭圆 87">
            <a:extLst>
              <a:ext uri="{FF2B5EF4-FFF2-40B4-BE49-F238E27FC236}">
                <a16:creationId xmlns:a16="http://schemas.microsoft.com/office/drawing/2014/main" id="{F7CEC3D2-3F49-4C62-9B82-15D640A5DE05}"/>
              </a:ext>
            </a:extLst>
          </p:cNvPr>
          <p:cNvSpPr/>
          <p:nvPr/>
        </p:nvSpPr>
        <p:spPr>
          <a:xfrm>
            <a:off x="3296784" y="4342355"/>
            <a:ext cx="189131" cy="18913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9" name="椭圆 88">
            <a:extLst>
              <a:ext uri="{FF2B5EF4-FFF2-40B4-BE49-F238E27FC236}">
                <a16:creationId xmlns:a16="http://schemas.microsoft.com/office/drawing/2014/main" id="{10CC1CBB-C520-450A-B525-7EA10D839035}"/>
              </a:ext>
            </a:extLst>
          </p:cNvPr>
          <p:cNvSpPr/>
          <p:nvPr/>
        </p:nvSpPr>
        <p:spPr>
          <a:xfrm>
            <a:off x="3711649" y="4067130"/>
            <a:ext cx="189131" cy="18913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cxnSp>
        <p:nvCxnSpPr>
          <p:cNvPr id="91" name="直接箭头连接符 90">
            <a:extLst>
              <a:ext uri="{FF2B5EF4-FFF2-40B4-BE49-F238E27FC236}">
                <a16:creationId xmlns:a16="http://schemas.microsoft.com/office/drawing/2014/main" id="{008EC71D-4C1A-4C7A-A334-86879ED8F87B}"/>
              </a:ext>
            </a:extLst>
          </p:cNvPr>
          <p:cNvCxnSpPr>
            <a:cxnSpLocks/>
          </p:cNvCxnSpPr>
          <p:nvPr/>
        </p:nvCxnSpPr>
        <p:spPr>
          <a:xfrm flipH="1" flipV="1">
            <a:off x="3486429" y="2703941"/>
            <a:ext cx="8736" cy="851663"/>
          </a:xfrm>
          <a:prstGeom prst="straightConnector1">
            <a:avLst/>
          </a:prstGeom>
          <a:ln w="476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45ABBF99-C30C-40C9-BC11-AC28689ECCDF}"/>
              </a:ext>
            </a:extLst>
          </p:cNvPr>
          <p:cNvSpPr txBox="1"/>
          <p:nvPr/>
        </p:nvSpPr>
        <p:spPr>
          <a:xfrm>
            <a:off x="2019943" y="2888305"/>
            <a:ext cx="1314462"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sampling</a:t>
            </a:r>
            <a:endPar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sp>
        <p:nvSpPr>
          <p:cNvPr id="58" name="文本框 57">
            <a:extLst>
              <a:ext uri="{FF2B5EF4-FFF2-40B4-BE49-F238E27FC236}">
                <a16:creationId xmlns:a16="http://schemas.microsoft.com/office/drawing/2014/main" id="{2C70B9C7-A5AD-4276-B899-7F91A153F988}"/>
              </a:ext>
            </a:extLst>
          </p:cNvPr>
          <p:cNvSpPr txBox="1"/>
          <p:nvPr/>
        </p:nvSpPr>
        <p:spPr>
          <a:xfrm>
            <a:off x="5777735" y="4583133"/>
            <a:ext cx="2801025"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volume rendering</a:t>
            </a:r>
            <a:endPar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cxnSp>
        <p:nvCxnSpPr>
          <p:cNvPr id="65" name="直接箭头连接符 64">
            <a:extLst>
              <a:ext uri="{FF2B5EF4-FFF2-40B4-BE49-F238E27FC236}">
                <a16:creationId xmlns:a16="http://schemas.microsoft.com/office/drawing/2014/main" id="{2CB66F12-3057-4BF6-8452-A2018E4291AE}"/>
              </a:ext>
            </a:extLst>
          </p:cNvPr>
          <p:cNvCxnSpPr>
            <a:cxnSpLocks/>
          </p:cNvCxnSpPr>
          <p:nvPr/>
        </p:nvCxnSpPr>
        <p:spPr>
          <a:xfrm flipH="1" flipV="1">
            <a:off x="6623691" y="2888305"/>
            <a:ext cx="3480827" cy="2378421"/>
          </a:xfrm>
          <a:prstGeom prst="straightConnector1">
            <a:avLst/>
          </a:prstGeom>
          <a:ln w="444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32553A9D-817E-48D1-913C-45D23811E51D}"/>
              </a:ext>
            </a:extLst>
          </p:cNvPr>
          <p:cNvGrpSpPr/>
          <p:nvPr/>
        </p:nvGrpSpPr>
        <p:grpSpPr>
          <a:xfrm>
            <a:off x="-19028" y="913362"/>
            <a:ext cx="3676271" cy="1088314"/>
            <a:chOff x="-19028" y="913362"/>
            <a:chExt cx="3676271" cy="1088314"/>
          </a:xfrm>
        </p:grpSpPr>
        <p:sp>
          <p:nvSpPr>
            <p:cNvPr id="79" name="右大括号 78">
              <a:extLst>
                <a:ext uri="{FF2B5EF4-FFF2-40B4-BE49-F238E27FC236}">
                  <a16:creationId xmlns:a16="http://schemas.microsoft.com/office/drawing/2014/main" id="{6541956B-68E1-4E8F-98A3-658343EA9EE6}"/>
                </a:ext>
              </a:extLst>
            </p:cNvPr>
            <p:cNvSpPr/>
            <p:nvPr/>
          </p:nvSpPr>
          <p:spPr>
            <a:xfrm rot="16200000">
              <a:off x="2687246" y="1031680"/>
              <a:ext cx="217885" cy="1722108"/>
            </a:xfrm>
            <a:prstGeom prst="rightBrace">
              <a:avLst>
                <a:gd name="adj1" fmla="val 8333"/>
                <a:gd name="adj2" fmla="val 49202"/>
              </a:avLst>
            </a:prstGeom>
            <a:ln w="38100">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0" name="文本框 79">
              <a:extLst>
                <a:ext uri="{FF2B5EF4-FFF2-40B4-BE49-F238E27FC236}">
                  <a16:creationId xmlns:a16="http://schemas.microsoft.com/office/drawing/2014/main" id="{5F21FE26-16FC-40DE-B382-99C115B15857}"/>
                </a:ext>
              </a:extLst>
            </p:cNvPr>
            <p:cNvSpPr txBox="1"/>
            <p:nvPr/>
          </p:nvSpPr>
          <p:spPr>
            <a:xfrm>
              <a:off x="-19028" y="913362"/>
              <a:ext cx="3540687"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Spatial location in cartesian coordinate</a:t>
              </a:r>
              <a:endPar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grpSp>
      <p:grpSp>
        <p:nvGrpSpPr>
          <p:cNvPr id="10" name="组合 9">
            <a:extLst>
              <a:ext uri="{FF2B5EF4-FFF2-40B4-BE49-F238E27FC236}">
                <a16:creationId xmlns:a16="http://schemas.microsoft.com/office/drawing/2014/main" id="{C4ED40AF-3C26-420E-8D37-4446BB3DE7E3}"/>
              </a:ext>
            </a:extLst>
          </p:cNvPr>
          <p:cNvGrpSpPr/>
          <p:nvPr/>
        </p:nvGrpSpPr>
        <p:grpSpPr>
          <a:xfrm>
            <a:off x="6557818" y="1163029"/>
            <a:ext cx="4449259" cy="2080414"/>
            <a:chOff x="6557818" y="1163029"/>
            <a:chExt cx="4449259" cy="2080414"/>
          </a:xfrm>
        </p:grpSpPr>
        <p:cxnSp>
          <p:nvCxnSpPr>
            <p:cNvPr id="64" name="直接箭头连接符 63">
              <a:extLst>
                <a:ext uri="{FF2B5EF4-FFF2-40B4-BE49-F238E27FC236}">
                  <a16:creationId xmlns:a16="http://schemas.microsoft.com/office/drawing/2014/main" id="{9B3F8F45-D7E5-42C5-B5A3-E54FD7ADA6A0}"/>
                </a:ext>
              </a:extLst>
            </p:cNvPr>
            <p:cNvCxnSpPr>
              <a:cxnSpLocks/>
            </p:cNvCxnSpPr>
            <p:nvPr/>
          </p:nvCxnSpPr>
          <p:spPr>
            <a:xfrm>
              <a:off x="6557818" y="2382391"/>
              <a:ext cx="1671782" cy="0"/>
            </a:xfrm>
            <a:prstGeom prst="straightConnector1">
              <a:avLst/>
            </a:prstGeom>
            <a:ln w="444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60" name="图片 59">
              <a:extLst>
                <a:ext uri="{FF2B5EF4-FFF2-40B4-BE49-F238E27FC236}">
                  <a16:creationId xmlns:a16="http://schemas.microsoft.com/office/drawing/2014/main" id="{C70FC001-5C9E-4054-9901-94C02C4DF92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8159" b="96444" l="9845" r="89983">
                          <a14:foregroundMark x1="42314" y1="10460" x2="53713" y2="12134"/>
                          <a14:foregroundMark x1="53713" y1="12134" x2="53195" y2="13389"/>
                          <a14:foregroundMark x1="49223" y1="8368" x2="51295" y2="9205"/>
                          <a14:foregroundMark x1="53195" y1="92469" x2="53195" y2="92469"/>
                          <a14:foregroundMark x1="47323" y1="96444" x2="47323" y2="96444"/>
                        </a14:backgroundRemoval>
                      </a14:imgEffect>
                      <a14:imgEffect>
                        <a14:colorTemperature colorTemp="5808"/>
                      </a14:imgEffect>
                      <a14:imgEffect>
                        <a14:saturation sat="112000"/>
                      </a14:imgEffect>
                    </a14:imgLayer>
                  </a14:imgProps>
                </a:ext>
              </a:extLst>
            </a:blip>
            <a:stretch>
              <a:fillRect/>
            </a:stretch>
          </p:blipFill>
          <p:spPr>
            <a:xfrm>
              <a:off x="8487077" y="1163029"/>
              <a:ext cx="2520000" cy="2080414"/>
            </a:xfrm>
            <a:prstGeom prst="rect">
              <a:avLst/>
            </a:prstGeom>
            <a:noFill/>
            <a:effectLst>
              <a:outerShdw blurRad="50800" dist="50800" dir="5400000" algn="ctr" rotWithShape="0">
                <a:srgbClr val="000000">
                  <a:alpha val="81000"/>
                </a:srgbClr>
              </a:outerShdw>
            </a:effectLst>
          </p:spPr>
        </p:pic>
      </p:grpSp>
      <p:sp>
        <p:nvSpPr>
          <p:cNvPr id="63" name="文本框 16">
            <a:extLst>
              <a:ext uri="{FF2B5EF4-FFF2-40B4-BE49-F238E27FC236}">
                <a16:creationId xmlns:a16="http://schemas.microsoft.com/office/drawing/2014/main" id="{DAFC4C4B-F88A-4CB9-B8D3-2E35A6F803DC}"/>
              </a:ext>
            </a:extLst>
          </p:cNvPr>
          <p:cNvSpPr txBox="1"/>
          <p:nvPr/>
        </p:nvSpPr>
        <p:spPr>
          <a:xfrm>
            <a:off x="1795408" y="346027"/>
            <a:ext cx="8665766" cy="76944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AAB23"/>
                </a:solidFill>
                <a:effectLst/>
                <a:uLnTx/>
                <a:uFillTx/>
                <a:latin typeface="Calibri"/>
                <a:ea typeface="宋体" panose="02010600030101010101" pitchFamily="2" charset="-122"/>
                <a:cs typeface="+mn-cs"/>
              </a:rPr>
              <a:t>From NeRF to NeTF: NLOS Imaging</a:t>
            </a:r>
          </a:p>
        </p:txBody>
      </p:sp>
      <p:grpSp>
        <p:nvGrpSpPr>
          <p:cNvPr id="15" name="组合 14">
            <a:extLst>
              <a:ext uri="{FF2B5EF4-FFF2-40B4-BE49-F238E27FC236}">
                <a16:creationId xmlns:a16="http://schemas.microsoft.com/office/drawing/2014/main" id="{A54C9FC8-8A85-4409-B06B-B2548720AAE7}"/>
              </a:ext>
            </a:extLst>
          </p:cNvPr>
          <p:cNvGrpSpPr/>
          <p:nvPr/>
        </p:nvGrpSpPr>
        <p:grpSpPr>
          <a:xfrm>
            <a:off x="25737" y="1357321"/>
            <a:ext cx="3911532" cy="3200443"/>
            <a:chOff x="25737" y="1357321"/>
            <a:chExt cx="3911532" cy="3200443"/>
          </a:xfrm>
        </p:grpSpPr>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09D997D2-3746-4E50-B7C1-3235D6DA7E61}"/>
                    </a:ext>
                  </a:extLst>
                </p:cNvPr>
                <p:cNvSpPr txBox="1"/>
                <p:nvPr/>
              </p:nvSpPr>
              <p:spPr>
                <a:xfrm>
                  <a:off x="184398" y="2115354"/>
                  <a:ext cx="2222340"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sSup>
                          <m:sSupPr>
                            <m:ctrlP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pPr>
                          <m:e>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𝑥</m:t>
                            </m:r>
                          </m:e>
                          <m:sup>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sup>
                        </m:sSup>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sSup>
                          <m:sSupPr>
                            <m:ctrlP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pPr>
                          <m:e>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𝑦</m:t>
                            </m:r>
                          </m:e>
                          <m:sup>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sup>
                        </m:sSup>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𝑟</m:t>
                        </m:r>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zh-CN" altLang="en-US"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𝜃</m:t>
                        </m:r>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zh-CN" altLang="en-US"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𝜑</m:t>
                        </m:r>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oMath>
                    </m:oMathPara>
                  </a14:m>
                  <a:endPar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mc:Choice>
          <mc:Fallback xmlns="">
            <p:sp>
              <p:nvSpPr>
                <p:cNvPr id="99" name="文本框 98">
                  <a:extLst>
                    <a:ext uri="{FF2B5EF4-FFF2-40B4-BE49-F238E27FC236}">
                      <a16:creationId xmlns:a16="http://schemas.microsoft.com/office/drawing/2014/main" id="{09D997D2-3746-4E50-B7C1-3235D6DA7E61}"/>
                    </a:ext>
                  </a:extLst>
                </p:cNvPr>
                <p:cNvSpPr txBox="1">
                  <a:spLocks noRot="1" noChangeAspect="1" noMove="1" noResize="1" noEditPoints="1" noAdjustHandles="1" noChangeArrowheads="1" noChangeShapeType="1" noTextEdit="1"/>
                </p:cNvSpPr>
                <p:nvPr/>
              </p:nvSpPr>
              <p:spPr>
                <a:xfrm>
                  <a:off x="184398" y="2115354"/>
                  <a:ext cx="2222340" cy="430887"/>
                </a:xfrm>
                <a:prstGeom prst="rect">
                  <a:avLst/>
                </a:prstGeom>
                <a:blipFill>
                  <a:blip r:embed="rId20"/>
                  <a:stretch>
                    <a:fillRect/>
                  </a:stretch>
                </a:blipFill>
              </p:spPr>
              <p:txBody>
                <a:bodyPr/>
                <a:lstStyle/>
                <a:p>
                  <a:r>
                    <a:rPr lang="zh-CN" altLang="en-US">
                      <a:noFill/>
                    </a:rPr>
                    <a:t> </a:t>
                  </a:r>
                </a:p>
              </p:txBody>
            </p:sp>
          </mc:Fallback>
        </mc:AlternateContent>
        <p:sp>
          <p:nvSpPr>
            <p:cNvPr id="100" name="文本框 99">
              <a:extLst>
                <a:ext uri="{FF2B5EF4-FFF2-40B4-BE49-F238E27FC236}">
                  <a16:creationId xmlns:a16="http://schemas.microsoft.com/office/drawing/2014/main" id="{55A12C3F-3503-448D-BFEA-5EE1D304F78F}"/>
                </a:ext>
              </a:extLst>
            </p:cNvPr>
            <p:cNvSpPr txBox="1"/>
            <p:nvPr/>
          </p:nvSpPr>
          <p:spPr>
            <a:xfrm>
              <a:off x="599420" y="4126877"/>
              <a:ext cx="1314462"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sampling</a:t>
              </a:r>
              <a:endPar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cxnSp>
          <p:nvCxnSpPr>
            <p:cNvPr id="101" name="连接符: 肘形 100">
              <a:extLst>
                <a:ext uri="{FF2B5EF4-FFF2-40B4-BE49-F238E27FC236}">
                  <a16:creationId xmlns:a16="http://schemas.microsoft.com/office/drawing/2014/main" id="{6BAB42A7-8CF5-4716-A91E-FF1D9352ABB0}"/>
                </a:ext>
              </a:extLst>
            </p:cNvPr>
            <p:cNvCxnSpPr>
              <a:cxnSpLocks/>
            </p:cNvCxnSpPr>
            <p:nvPr/>
          </p:nvCxnSpPr>
          <p:spPr>
            <a:xfrm rot="16200000" flipV="1">
              <a:off x="533407" y="2717532"/>
              <a:ext cx="1527374" cy="1227205"/>
            </a:xfrm>
            <a:prstGeom prst="bentConnector3">
              <a:avLst>
                <a:gd name="adj1" fmla="val 1017"/>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2" name="右大括号 101">
              <a:extLst>
                <a:ext uri="{FF2B5EF4-FFF2-40B4-BE49-F238E27FC236}">
                  <a16:creationId xmlns:a16="http://schemas.microsoft.com/office/drawing/2014/main" id="{84CFDDC0-0269-4AE6-9E23-24715F65BDE2}"/>
                </a:ext>
              </a:extLst>
            </p:cNvPr>
            <p:cNvSpPr/>
            <p:nvPr/>
          </p:nvSpPr>
          <p:spPr>
            <a:xfrm rot="16200000">
              <a:off x="589655" y="1851248"/>
              <a:ext cx="187672" cy="416410"/>
            </a:xfrm>
            <a:prstGeom prst="rightBrace">
              <a:avLst>
                <a:gd name="adj1" fmla="val 8333"/>
                <a:gd name="adj2" fmla="val 52963"/>
              </a:avLst>
            </a:prstGeom>
            <a:ln w="57150">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3" name="文本框 102">
              <a:extLst>
                <a:ext uri="{FF2B5EF4-FFF2-40B4-BE49-F238E27FC236}">
                  <a16:creationId xmlns:a16="http://schemas.microsoft.com/office/drawing/2014/main" id="{874A498F-D243-47B0-828E-2D2DC2DCAC2D}"/>
                </a:ext>
              </a:extLst>
            </p:cNvPr>
            <p:cNvSpPr txBox="1"/>
            <p:nvPr/>
          </p:nvSpPr>
          <p:spPr>
            <a:xfrm>
              <a:off x="25737" y="1357321"/>
              <a:ext cx="3911532"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正文)"/>
                  <a:ea typeface="宋体" panose="02010600030101010101" pitchFamily="2" charset="-122"/>
                  <a:cs typeface="Times New Roman" panose="02020603050405020304" pitchFamily="18" charset="0"/>
                </a:rPr>
                <a:t>Scanning point location</a:t>
              </a:r>
              <a:endParaRPr kumimoji="0" lang="zh-CN" altLang="en-US" sz="2800" b="0" i="0" u="none" strike="noStrike" kern="1200" cap="none" spc="0" normalizeH="0" baseline="0" noProof="0" dirty="0">
                <a:ln>
                  <a:noFill/>
                </a:ln>
                <a:solidFill>
                  <a:prstClr val="white"/>
                </a:solidFill>
                <a:effectLst/>
                <a:uLnTx/>
                <a:uFillTx/>
                <a:latin typeface="Calibri (正文)"/>
                <a:ea typeface="宋体" panose="02010600030101010101" pitchFamily="2" charset="-122"/>
                <a:cs typeface="Times New Roman" panose="02020603050405020304" pitchFamily="18" charset="0"/>
              </a:endParaRPr>
            </a:p>
          </p:txBody>
        </p:sp>
        <p:sp>
          <p:nvSpPr>
            <p:cNvPr id="104" name="右大括号 103">
              <a:extLst>
                <a:ext uri="{FF2B5EF4-FFF2-40B4-BE49-F238E27FC236}">
                  <a16:creationId xmlns:a16="http://schemas.microsoft.com/office/drawing/2014/main" id="{29D7599A-7A66-4518-B56E-849351FCF0C7}"/>
                </a:ext>
              </a:extLst>
            </p:cNvPr>
            <p:cNvSpPr/>
            <p:nvPr/>
          </p:nvSpPr>
          <p:spPr>
            <a:xfrm rot="5400000" flipV="1">
              <a:off x="1647163" y="2277906"/>
              <a:ext cx="204961" cy="784041"/>
            </a:xfrm>
            <a:prstGeom prst="rightBrace">
              <a:avLst>
                <a:gd name="adj1" fmla="val 8333"/>
                <a:gd name="adj2" fmla="val 49202"/>
              </a:avLst>
            </a:prstGeom>
            <a:ln w="57150">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5" name="文本框 104">
              <a:extLst>
                <a:ext uri="{FF2B5EF4-FFF2-40B4-BE49-F238E27FC236}">
                  <a16:creationId xmlns:a16="http://schemas.microsoft.com/office/drawing/2014/main" id="{12E93DEE-4D0A-4DAB-9DE9-9EF2C6EF7075}"/>
                </a:ext>
              </a:extLst>
            </p:cNvPr>
            <p:cNvSpPr txBox="1"/>
            <p:nvPr/>
          </p:nvSpPr>
          <p:spPr>
            <a:xfrm>
              <a:off x="741651" y="2813339"/>
              <a:ext cx="3077691"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Spatial location</a:t>
              </a:r>
              <a:endPar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grpSp>
      <p:grpSp>
        <p:nvGrpSpPr>
          <p:cNvPr id="21" name="组合 20">
            <a:extLst>
              <a:ext uri="{FF2B5EF4-FFF2-40B4-BE49-F238E27FC236}">
                <a16:creationId xmlns:a16="http://schemas.microsoft.com/office/drawing/2014/main" id="{541D0223-503C-4372-93AF-F90A8C033054}"/>
              </a:ext>
            </a:extLst>
          </p:cNvPr>
          <p:cNvGrpSpPr/>
          <p:nvPr/>
        </p:nvGrpSpPr>
        <p:grpSpPr>
          <a:xfrm>
            <a:off x="2392486" y="2162495"/>
            <a:ext cx="2654214" cy="430887"/>
            <a:chOff x="2392486" y="2162495"/>
            <a:chExt cx="2654214" cy="430887"/>
          </a:xfrm>
        </p:grpSpPr>
        <p:grpSp>
          <p:nvGrpSpPr>
            <p:cNvPr id="106" name="组合 105">
              <a:extLst>
                <a:ext uri="{FF2B5EF4-FFF2-40B4-BE49-F238E27FC236}">
                  <a16:creationId xmlns:a16="http://schemas.microsoft.com/office/drawing/2014/main" id="{B0D02AE8-35F9-443E-ACC9-B391717716A7}"/>
                </a:ext>
              </a:extLst>
            </p:cNvPr>
            <p:cNvGrpSpPr/>
            <p:nvPr/>
          </p:nvGrpSpPr>
          <p:grpSpPr>
            <a:xfrm>
              <a:off x="2392486" y="2162495"/>
              <a:ext cx="2305108" cy="430887"/>
              <a:chOff x="2141665" y="2139554"/>
              <a:chExt cx="2305108" cy="430887"/>
            </a:xfrm>
          </p:grpSpPr>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8986E497-4713-450D-A79C-301E13D332BD}"/>
                      </a:ext>
                    </a:extLst>
                  </p:cNvPr>
                  <p:cNvSpPr txBox="1"/>
                  <p:nvPr/>
                </p:nvSpPr>
                <p:spPr>
                  <a:xfrm>
                    <a:off x="2481299" y="2139554"/>
                    <a:ext cx="1965474"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𝑥</m:t>
                          </m:r>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𝑦</m:t>
                          </m:r>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𝑧</m:t>
                          </m:r>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zh-CN" altLang="en-US"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𝜃</m:t>
                          </m:r>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zh-CN" altLang="en-US"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𝜑</m:t>
                          </m:r>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oMath>
                      </m:oMathPara>
                    </a14:m>
                    <a:endPar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mc:Choice>
            <mc:Fallback xmlns="">
              <p:sp>
                <p:nvSpPr>
                  <p:cNvPr id="82" name="文本框 81">
                    <a:extLst>
                      <a:ext uri="{FF2B5EF4-FFF2-40B4-BE49-F238E27FC236}">
                        <a16:creationId xmlns:a16="http://schemas.microsoft.com/office/drawing/2014/main" id="{3A86C3D9-16AF-42E5-AABE-3484B79474C9}"/>
                      </a:ext>
                    </a:extLst>
                  </p:cNvPr>
                  <p:cNvSpPr txBox="1">
                    <a:spLocks noRot="1" noChangeAspect="1" noMove="1" noResize="1" noEditPoints="1" noAdjustHandles="1" noChangeArrowheads="1" noChangeShapeType="1" noTextEdit="1"/>
                  </p:cNvSpPr>
                  <p:nvPr/>
                </p:nvSpPr>
                <p:spPr>
                  <a:xfrm>
                    <a:off x="2481299" y="2139554"/>
                    <a:ext cx="1965474" cy="430887"/>
                  </a:xfrm>
                  <a:prstGeom prst="rect">
                    <a:avLst/>
                  </a:prstGeom>
                  <a:blipFill>
                    <a:blip r:embed="rId21"/>
                    <a:stretch>
                      <a:fillRect/>
                    </a:stretch>
                  </a:blipFill>
                </p:spPr>
                <p:txBody>
                  <a:bodyPr/>
                  <a:lstStyle/>
                  <a:p>
                    <a:r>
                      <a:rPr lang="zh-CN" altLang="en-US">
                        <a:noFill/>
                      </a:rPr>
                      <a:t> </a:t>
                    </a:r>
                  </a:p>
                </p:txBody>
              </p:sp>
            </mc:Fallback>
          </mc:AlternateContent>
          <p:cxnSp>
            <p:nvCxnSpPr>
              <p:cNvPr id="108" name="直接箭头连接符 107">
                <a:extLst>
                  <a:ext uri="{FF2B5EF4-FFF2-40B4-BE49-F238E27FC236}">
                    <a16:creationId xmlns:a16="http://schemas.microsoft.com/office/drawing/2014/main" id="{A11B3474-D6D7-44A4-80C0-95B40FE70B04}"/>
                  </a:ext>
                </a:extLst>
              </p:cNvPr>
              <p:cNvCxnSpPr>
                <a:cxnSpLocks/>
              </p:cNvCxnSpPr>
              <p:nvPr/>
            </p:nvCxnSpPr>
            <p:spPr>
              <a:xfrm>
                <a:off x="2141665" y="2362200"/>
                <a:ext cx="372083" cy="0"/>
              </a:xfrm>
              <a:prstGeom prst="straightConnector1">
                <a:avLst/>
              </a:prstGeom>
              <a:ln w="444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9" name="直接箭头连接符 108">
              <a:extLst>
                <a:ext uri="{FF2B5EF4-FFF2-40B4-BE49-F238E27FC236}">
                  <a16:creationId xmlns:a16="http://schemas.microsoft.com/office/drawing/2014/main" id="{78CDDDE5-24D2-4EFA-B9FB-0ACA5BFE0D53}"/>
                </a:ext>
              </a:extLst>
            </p:cNvPr>
            <p:cNvCxnSpPr>
              <a:cxnSpLocks/>
            </p:cNvCxnSpPr>
            <p:nvPr/>
          </p:nvCxnSpPr>
          <p:spPr>
            <a:xfrm>
              <a:off x="4674617" y="2403002"/>
              <a:ext cx="372083" cy="0"/>
            </a:xfrm>
            <a:prstGeom prst="straightConnector1">
              <a:avLst/>
            </a:prstGeom>
            <a:ln w="444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0" name="组合 109">
            <a:extLst>
              <a:ext uri="{FF2B5EF4-FFF2-40B4-BE49-F238E27FC236}">
                <a16:creationId xmlns:a16="http://schemas.microsoft.com/office/drawing/2014/main" id="{9CDBB3EC-5C83-4801-9551-C9829A42A9F2}"/>
              </a:ext>
            </a:extLst>
          </p:cNvPr>
          <p:cNvGrpSpPr/>
          <p:nvPr/>
        </p:nvGrpSpPr>
        <p:grpSpPr>
          <a:xfrm>
            <a:off x="4569527" y="3067106"/>
            <a:ext cx="2990677" cy="1463655"/>
            <a:chOff x="4604963" y="2505481"/>
            <a:chExt cx="2990677" cy="1463655"/>
          </a:xfrm>
        </p:grpSpPr>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957A8D1A-FB26-4E3F-A319-E5BBF81C8384}"/>
                    </a:ext>
                  </a:extLst>
                </p:cNvPr>
                <p:cNvSpPr txBox="1"/>
                <p:nvPr/>
              </p:nvSpPr>
              <p:spPr>
                <a:xfrm>
                  <a:off x="5104656" y="2977639"/>
                  <a:ext cx="1230401" cy="55399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36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zh-CN" altLang="en-US" sz="36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𝜎</m:t>
                        </m:r>
                        <m:r>
                          <a:rPr kumimoji="0" lang="en-US" altLang="zh-CN" sz="36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zh-CN" altLang="en-US" sz="36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𝜌</m:t>
                        </m:r>
                        <m:r>
                          <a:rPr kumimoji="0" lang="en-US" altLang="zh-CN" sz="36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oMath>
                    </m:oMathPara>
                  </a14:m>
                  <a:endParaRPr kumimoji="0" lang="zh-CN" altLang="en-US" sz="3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mc:Choice>
          <mc:Fallback xmlns="">
            <p:sp>
              <p:nvSpPr>
                <p:cNvPr id="118" name="文本框 117">
                  <a:extLst>
                    <a:ext uri="{FF2B5EF4-FFF2-40B4-BE49-F238E27FC236}">
                      <a16:creationId xmlns:a16="http://schemas.microsoft.com/office/drawing/2014/main" id="{D8D208BB-A565-4F49-9FAC-6D655674E157}"/>
                    </a:ext>
                  </a:extLst>
                </p:cNvPr>
                <p:cNvSpPr txBox="1">
                  <a:spLocks noRot="1" noChangeAspect="1" noMove="1" noResize="1" noEditPoints="1" noAdjustHandles="1" noChangeArrowheads="1" noChangeShapeType="1" noTextEdit="1"/>
                </p:cNvSpPr>
                <p:nvPr/>
              </p:nvSpPr>
              <p:spPr>
                <a:xfrm>
                  <a:off x="5104656" y="2977639"/>
                  <a:ext cx="1230401" cy="553998"/>
                </a:xfrm>
                <a:prstGeom prst="rect">
                  <a:avLst/>
                </a:prstGeom>
                <a:blipFill>
                  <a:blip r:embed="rId22"/>
                  <a:stretch>
                    <a:fillRect/>
                  </a:stretch>
                </a:blipFill>
              </p:spPr>
              <p:txBody>
                <a:bodyPr/>
                <a:lstStyle/>
                <a:p>
                  <a:r>
                    <a:rPr lang="zh-CN" altLang="en-US">
                      <a:noFill/>
                    </a:rPr>
                    <a:t> </a:t>
                  </a:r>
                </a:p>
              </p:txBody>
            </p:sp>
          </mc:Fallback>
        </mc:AlternateContent>
        <p:cxnSp>
          <p:nvCxnSpPr>
            <p:cNvPr id="112" name="直接箭头连接符 111">
              <a:extLst>
                <a:ext uri="{FF2B5EF4-FFF2-40B4-BE49-F238E27FC236}">
                  <a16:creationId xmlns:a16="http://schemas.microsoft.com/office/drawing/2014/main" id="{0AA4E6A8-804D-4FE2-9E13-5DECF99C1803}"/>
                </a:ext>
              </a:extLst>
            </p:cNvPr>
            <p:cNvCxnSpPr>
              <a:cxnSpLocks/>
            </p:cNvCxnSpPr>
            <p:nvPr/>
          </p:nvCxnSpPr>
          <p:spPr>
            <a:xfrm rot="5400000" flipV="1">
              <a:off x="5414371" y="2810964"/>
              <a:ext cx="610969" cy="4"/>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3" name="文本框 112">
              <a:extLst>
                <a:ext uri="{FF2B5EF4-FFF2-40B4-BE49-F238E27FC236}">
                  <a16:creationId xmlns:a16="http://schemas.microsoft.com/office/drawing/2014/main" id="{165010A2-11A2-451E-9E45-A24BD8978D1C}"/>
                </a:ext>
              </a:extLst>
            </p:cNvPr>
            <p:cNvSpPr txBox="1"/>
            <p:nvPr/>
          </p:nvSpPr>
          <p:spPr>
            <a:xfrm>
              <a:off x="4604963" y="3445916"/>
              <a:ext cx="138063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density</a:t>
              </a:r>
              <a:endPar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sp>
          <p:nvSpPr>
            <p:cNvPr id="114" name="文本框 113">
              <a:extLst>
                <a:ext uri="{FF2B5EF4-FFF2-40B4-BE49-F238E27FC236}">
                  <a16:creationId xmlns:a16="http://schemas.microsoft.com/office/drawing/2014/main" id="{EF4C0E86-DFBF-44D1-A51D-4B18E8654916}"/>
                </a:ext>
              </a:extLst>
            </p:cNvPr>
            <p:cNvSpPr txBox="1"/>
            <p:nvPr/>
          </p:nvSpPr>
          <p:spPr>
            <a:xfrm>
              <a:off x="5862347" y="3445916"/>
              <a:ext cx="1733293"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albedo</a:t>
              </a:r>
              <a:endPar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grpSp>
      <p:sp>
        <p:nvSpPr>
          <p:cNvPr id="18" name="弧形 17">
            <a:extLst>
              <a:ext uri="{FF2B5EF4-FFF2-40B4-BE49-F238E27FC236}">
                <a16:creationId xmlns:a16="http://schemas.microsoft.com/office/drawing/2014/main" id="{39F7BF8A-4637-4001-B248-36516DD1F8DB}"/>
              </a:ext>
            </a:extLst>
          </p:cNvPr>
          <p:cNvSpPr/>
          <p:nvPr/>
        </p:nvSpPr>
        <p:spPr>
          <a:xfrm rot="20306276">
            <a:off x="-1231123" y="4949785"/>
            <a:ext cx="5586484" cy="3481758"/>
          </a:xfrm>
          <a:prstGeom prst="arc">
            <a:avLst>
              <a:gd name="adj1" fmla="val 17052736"/>
              <a:gd name="adj2" fmla="val 177932"/>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4" name="椭圆 133">
            <a:extLst>
              <a:ext uri="{FF2B5EF4-FFF2-40B4-BE49-F238E27FC236}">
                <a16:creationId xmlns:a16="http://schemas.microsoft.com/office/drawing/2014/main" id="{94D28879-E3BD-4D88-AF34-901E184B0718}"/>
              </a:ext>
            </a:extLst>
          </p:cNvPr>
          <p:cNvSpPr/>
          <p:nvPr/>
        </p:nvSpPr>
        <p:spPr>
          <a:xfrm>
            <a:off x="1593176" y="4728956"/>
            <a:ext cx="189131" cy="18913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35" name="椭圆 134">
            <a:extLst>
              <a:ext uri="{FF2B5EF4-FFF2-40B4-BE49-F238E27FC236}">
                <a16:creationId xmlns:a16="http://schemas.microsoft.com/office/drawing/2014/main" id="{ACC3F322-E8C2-4247-B81B-5671F659590C}"/>
              </a:ext>
            </a:extLst>
          </p:cNvPr>
          <p:cNvSpPr/>
          <p:nvPr/>
        </p:nvSpPr>
        <p:spPr>
          <a:xfrm>
            <a:off x="2056504" y="4705761"/>
            <a:ext cx="189131" cy="18913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36" name="椭圆 135">
            <a:extLst>
              <a:ext uri="{FF2B5EF4-FFF2-40B4-BE49-F238E27FC236}">
                <a16:creationId xmlns:a16="http://schemas.microsoft.com/office/drawing/2014/main" id="{AB07229B-C128-4CC1-8EDF-74566A2D0BD3}"/>
              </a:ext>
            </a:extLst>
          </p:cNvPr>
          <p:cNvSpPr/>
          <p:nvPr/>
        </p:nvSpPr>
        <p:spPr>
          <a:xfrm>
            <a:off x="2589577" y="4719616"/>
            <a:ext cx="189131" cy="18913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38" name="椭圆 137">
            <a:extLst>
              <a:ext uri="{FF2B5EF4-FFF2-40B4-BE49-F238E27FC236}">
                <a16:creationId xmlns:a16="http://schemas.microsoft.com/office/drawing/2014/main" id="{206BAF34-0740-4B81-ACA0-EE311054210F}"/>
              </a:ext>
            </a:extLst>
          </p:cNvPr>
          <p:cNvSpPr/>
          <p:nvPr/>
        </p:nvSpPr>
        <p:spPr>
          <a:xfrm>
            <a:off x="3660440" y="5055638"/>
            <a:ext cx="189131" cy="18913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39" name="椭圆 138">
            <a:extLst>
              <a:ext uri="{FF2B5EF4-FFF2-40B4-BE49-F238E27FC236}">
                <a16:creationId xmlns:a16="http://schemas.microsoft.com/office/drawing/2014/main" id="{F63F87D1-67EB-41C3-A0EE-4643A194D27B}"/>
              </a:ext>
            </a:extLst>
          </p:cNvPr>
          <p:cNvSpPr/>
          <p:nvPr/>
        </p:nvSpPr>
        <p:spPr>
          <a:xfrm>
            <a:off x="3979070" y="5419428"/>
            <a:ext cx="189131" cy="18913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40" name="椭圆 139">
            <a:extLst>
              <a:ext uri="{FF2B5EF4-FFF2-40B4-BE49-F238E27FC236}">
                <a16:creationId xmlns:a16="http://schemas.microsoft.com/office/drawing/2014/main" id="{34D7FF5C-7423-4562-807D-674F7A11BC1D}"/>
              </a:ext>
            </a:extLst>
          </p:cNvPr>
          <p:cNvSpPr/>
          <p:nvPr/>
        </p:nvSpPr>
        <p:spPr>
          <a:xfrm>
            <a:off x="3202218" y="4827400"/>
            <a:ext cx="189131" cy="18913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141" name="图片 140">
            <a:extLst>
              <a:ext uri="{FF2B5EF4-FFF2-40B4-BE49-F238E27FC236}">
                <a16:creationId xmlns:a16="http://schemas.microsoft.com/office/drawing/2014/main" id="{E83219E0-0A23-4246-B78E-E4FB1FF48457}"/>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8159" b="96444" l="9845" r="89983">
                        <a14:foregroundMark x1="42314" y1="10460" x2="53713" y2="12134"/>
                        <a14:foregroundMark x1="53713" y1="12134" x2="53195" y2="13389"/>
                        <a14:foregroundMark x1="49223" y1="8368" x2="51295" y2="9205"/>
                        <a14:foregroundMark x1="53195" y1="92469" x2="53195" y2="92469"/>
                        <a14:foregroundMark x1="47323" y1="96444" x2="47323" y2="96444"/>
                      </a14:backgroundRemoval>
                    </a14:imgEffect>
                    <a14:imgEffect>
                      <a14:colorTemperature colorTemp="5808"/>
                    </a14:imgEffect>
                    <a14:imgEffect>
                      <a14:saturation sat="112000"/>
                    </a14:imgEffect>
                  </a14:imgLayer>
                </a14:imgProps>
              </a:ext>
            </a:extLst>
          </a:blip>
          <a:stretch>
            <a:fillRect/>
          </a:stretch>
        </p:blipFill>
        <p:spPr>
          <a:xfrm>
            <a:off x="5057925" y="5039170"/>
            <a:ext cx="1664521" cy="1374163"/>
          </a:xfrm>
          <a:prstGeom prst="rect">
            <a:avLst/>
          </a:prstGeom>
          <a:noFill/>
          <a:effectLst>
            <a:outerShdw blurRad="50800" dist="50800" dir="5400000" algn="ctr" rotWithShape="0">
              <a:srgbClr val="000000">
                <a:alpha val="81000"/>
              </a:srgbClr>
            </a:outerShdw>
          </a:effectLst>
        </p:spPr>
      </p:pic>
      <p:grpSp>
        <p:nvGrpSpPr>
          <p:cNvPr id="142" name="组合 141">
            <a:extLst>
              <a:ext uri="{FF2B5EF4-FFF2-40B4-BE49-F238E27FC236}">
                <a16:creationId xmlns:a16="http://schemas.microsoft.com/office/drawing/2014/main" id="{1B803EDE-01B4-44CC-84A0-D9E6C78FD788}"/>
              </a:ext>
            </a:extLst>
          </p:cNvPr>
          <p:cNvGrpSpPr/>
          <p:nvPr/>
        </p:nvGrpSpPr>
        <p:grpSpPr>
          <a:xfrm>
            <a:off x="6464492" y="1188113"/>
            <a:ext cx="5268739" cy="3930193"/>
            <a:chOff x="6560189" y="1251911"/>
            <a:chExt cx="5268739" cy="3930193"/>
          </a:xfrm>
        </p:grpSpPr>
        <p:sp>
          <p:nvSpPr>
            <p:cNvPr id="143" name="椭圆 142">
              <a:extLst>
                <a:ext uri="{FF2B5EF4-FFF2-40B4-BE49-F238E27FC236}">
                  <a16:creationId xmlns:a16="http://schemas.microsoft.com/office/drawing/2014/main" id="{7E70CD24-4C6E-492E-87AC-16535E0FC75C}"/>
                </a:ext>
              </a:extLst>
            </p:cNvPr>
            <p:cNvSpPr/>
            <p:nvPr/>
          </p:nvSpPr>
          <p:spPr>
            <a:xfrm>
              <a:off x="10007765" y="1251911"/>
              <a:ext cx="113813" cy="1138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44" name="组合 143">
              <a:extLst>
                <a:ext uri="{FF2B5EF4-FFF2-40B4-BE49-F238E27FC236}">
                  <a16:creationId xmlns:a16="http://schemas.microsoft.com/office/drawing/2014/main" id="{ED4E2CA2-8AAF-4D83-9463-BAB210DEFEFE}"/>
                </a:ext>
              </a:extLst>
            </p:cNvPr>
            <p:cNvGrpSpPr/>
            <p:nvPr/>
          </p:nvGrpSpPr>
          <p:grpSpPr>
            <a:xfrm>
              <a:off x="10038430" y="1991571"/>
              <a:ext cx="1790498" cy="1673729"/>
              <a:chOff x="1496807" y="1763977"/>
              <a:chExt cx="1790498" cy="1673729"/>
            </a:xfrm>
          </p:grpSpPr>
          <p:sp>
            <p:nvSpPr>
              <p:cNvPr id="154" name="文本框 153">
                <a:extLst>
                  <a:ext uri="{FF2B5EF4-FFF2-40B4-BE49-F238E27FC236}">
                    <a16:creationId xmlns:a16="http://schemas.microsoft.com/office/drawing/2014/main" id="{8DC2F8DE-D986-4CB8-BCAA-0A8972930EA7}"/>
                  </a:ext>
                </a:extLst>
              </p:cNvPr>
              <p:cNvSpPr txBox="1"/>
              <p:nvPr/>
            </p:nvSpPr>
            <p:spPr>
              <a:xfrm>
                <a:off x="1496807" y="2914486"/>
                <a:ext cx="1790498"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 Transients</a:t>
                </a:r>
                <a:endPar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pic>
            <p:nvPicPr>
              <p:cNvPr id="155" name="图片 154">
                <a:extLst>
                  <a:ext uri="{FF2B5EF4-FFF2-40B4-BE49-F238E27FC236}">
                    <a16:creationId xmlns:a16="http://schemas.microsoft.com/office/drawing/2014/main" id="{99859BDF-EE81-4BB4-A1A0-44B0C5B3E2B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702552" y="1763977"/>
                <a:ext cx="820651" cy="822191"/>
              </a:xfrm>
              <a:prstGeom prst="rect">
                <a:avLst/>
              </a:prstGeom>
              <a:solidFill>
                <a:schemeClr val="tx1"/>
              </a:solidFill>
              <a:effectLst>
                <a:reflection endPos="3000" dist="50800" dir="5400000" sy="-100000" algn="bl" rotWithShape="0"/>
                <a:softEdge rad="0"/>
              </a:effectLst>
              <a:scene3d>
                <a:camera prst="orthographicFront">
                  <a:rot lat="1770598" lon="18931207" rev="0"/>
                </a:camera>
                <a:lightRig rig="threePt" dir="t"/>
              </a:scene3d>
              <a:sp3d z="635000" extrusionH="635000" contourW="12700" prstMaterial="dkEdge">
                <a:extrusionClr>
                  <a:schemeClr val="bg1">
                    <a:lumMod val="95000"/>
                  </a:schemeClr>
                </a:extrusionClr>
                <a:contourClr>
                  <a:schemeClr val="bg1">
                    <a:lumMod val="50000"/>
                  </a:schemeClr>
                </a:contourClr>
              </a:sp3d>
            </p:spPr>
          </p:pic>
        </p:grpSp>
        <p:sp>
          <p:nvSpPr>
            <p:cNvPr id="145" name="文本框 144">
              <a:extLst>
                <a:ext uri="{FF2B5EF4-FFF2-40B4-BE49-F238E27FC236}">
                  <a16:creationId xmlns:a16="http://schemas.microsoft.com/office/drawing/2014/main" id="{5BFB3EBD-3D47-4D3D-A62F-BE6989A6C94C}"/>
                </a:ext>
              </a:extLst>
            </p:cNvPr>
            <p:cNvSpPr txBox="1"/>
            <p:nvPr/>
          </p:nvSpPr>
          <p:spPr>
            <a:xfrm>
              <a:off x="8371257" y="2219969"/>
              <a:ext cx="1506380" cy="523220"/>
            </a:xfrm>
            <a:prstGeom prst="rect">
              <a:avLst/>
            </a:prstGeom>
            <a:noFill/>
            <a:ln>
              <a:solidFill>
                <a:schemeClr val="bg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Residual</a:t>
              </a:r>
              <a:endPar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cxnSp>
          <p:nvCxnSpPr>
            <p:cNvPr id="146" name="直接箭头连接符 145">
              <a:extLst>
                <a:ext uri="{FF2B5EF4-FFF2-40B4-BE49-F238E27FC236}">
                  <a16:creationId xmlns:a16="http://schemas.microsoft.com/office/drawing/2014/main" id="{75E0394E-59FC-4EDC-B2F8-8D80699BD778}"/>
                </a:ext>
              </a:extLst>
            </p:cNvPr>
            <p:cNvCxnSpPr>
              <a:cxnSpLocks/>
            </p:cNvCxnSpPr>
            <p:nvPr/>
          </p:nvCxnSpPr>
          <p:spPr>
            <a:xfrm rot="10800000">
              <a:off x="9934590" y="2473984"/>
              <a:ext cx="291321"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47" name="组合 146">
              <a:extLst>
                <a:ext uri="{FF2B5EF4-FFF2-40B4-BE49-F238E27FC236}">
                  <a16:creationId xmlns:a16="http://schemas.microsoft.com/office/drawing/2014/main" id="{3B1B21EE-2ABE-42A7-A89D-972E3550B1B3}"/>
                </a:ext>
              </a:extLst>
            </p:cNvPr>
            <p:cNvGrpSpPr/>
            <p:nvPr/>
          </p:nvGrpSpPr>
          <p:grpSpPr>
            <a:xfrm>
              <a:off x="8436840" y="3508375"/>
              <a:ext cx="3270112" cy="1673729"/>
              <a:chOff x="4256461" y="1470419"/>
              <a:chExt cx="3270112" cy="1673729"/>
            </a:xfrm>
          </p:grpSpPr>
          <p:pic>
            <p:nvPicPr>
              <p:cNvPr id="152" name="图片 151">
                <a:extLst>
                  <a:ext uri="{FF2B5EF4-FFF2-40B4-BE49-F238E27FC236}">
                    <a16:creationId xmlns:a16="http://schemas.microsoft.com/office/drawing/2014/main" id="{B82CE534-E0B0-47A9-AFB7-FC32110A96E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256461" y="1470419"/>
                <a:ext cx="820651" cy="822191"/>
              </a:xfrm>
              <a:prstGeom prst="rect">
                <a:avLst/>
              </a:prstGeom>
              <a:solidFill>
                <a:schemeClr val="tx1"/>
              </a:solidFill>
              <a:effectLst>
                <a:reflection endPos="3000" dist="50800" dir="5400000" sy="-100000" algn="bl" rotWithShape="0"/>
                <a:softEdge rad="0"/>
              </a:effectLst>
              <a:scene3d>
                <a:camera prst="orthographicFront">
                  <a:rot lat="1770598" lon="18931207" rev="0"/>
                </a:camera>
                <a:lightRig rig="threePt" dir="t"/>
              </a:scene3d>
              <a:sp3d z="635000" extrusionH="635000" contourW="12700" prstMaterial="dkEdge">
                <a:extrusionClr>
                  <a:schemeClr val="bg1">
                    <a:lumMod val="95000"/>
                  </a:schemeClr>
                </a:extrusionClr>
                <a:contourClr>
                  <a:schemeClr val="bg1">
                    <a:lumMod val="50000"/>
                  </a:schemeClr>
                </a:contourClr>
              </a:sp3d>
            </p:spPr>
          </p:pic>
          <p:sp>
            <p:nvSpPr>
              <p:cNvPr id="153" name="文本框 152">
                <a:extLst>
                  <a:ext uri="{FF2B5EF4-FFF2-40B4-BE49-F238E27FC236}">
                    <a16:creationId xmlns:a16="http://schemas.microsoft.com/office/drawing/2014/main" id="{BBE9BF66-C3D0-4573-91AF-2713AA6612E8}"/>
                  </a:ext>
                </a:extLst>
              </p:cNvPr>
              <p:cNvSpPr txBox="1"/>
              <p:nvPr/>
            </p:nvSpPr>
            <p:spPr>
              <a:xfrm>
                <a:off x="4273168" y="2620928"/>
                <a:ext cx="3253405"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Predicted transients</a:t>
                </a:r>
                <a:endPar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grpSp>
        <p:cxnSp>
          <p:nvCxnSpPr>
            <p:cNvPr id="148" name="直接箭头连接符 147">
              <a:extLst>
                <a:ext uri="{FF2B5EF4-FFF2-40B4-BE49-F238E27FC236}">
                  <a16:creationId xmlns:a16="http://schemas.microsoft.com/office/drawing/2014/main" id="{0BC2871A-0A98-42E2-A2E9-FA1B9ACBF437}"/>
                </a:ext>
              </a:extLst>
            </p:cNvPr>
            <p:cNvCxnSpPr>
              <a:cxnSpLocks/>
            </p:cNvCxnSpPr>
            <p:nvPr/>
          </p:nvCxnSpPr>
          <p:spPr>
            <a:xfrm rot="5400000" flipH="1">
              <a:off x="8968081" y="3055903"/>
              <a:ext cx="312732"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a:extLst>
                <a:ext uri="{FF2B5EF4-FFF2-40B4-BE49-F238E27FC236}">
                  <a16:creationId xmlns:a16="http://schemas.microsoft.com/office/drawing/2014/main" id="{48705FFF-68C9-4E7E-8359-0E877F4C1A82}"/>
                </a:ext>
              </a:extLst>
            </p:cNvPr>
            <p:cNvCxnSpPr>
              <a:cxnSpLocks/>
            </p:cNvCxnSpPr>
            <p:nvPr/>
          </p:nvCxnSpPr>
          <p:spPr>
            <a:xfrm flipH="1">
              <a:off x="6560189" y="2460390"/>
              <a:ext cx="165783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接箭头连接符 149">
              <a:extLst>
                <a:ext uri="{FF2B5EF4-FFF2-40B4-BE49-F238E27FC236}">
                  <a16:creationId xmlns:a16="http://schemas.microsoft.com/office/drawing/2014/main" id="{923AABAD-353B-4C79-A4A1-610DB67D6A0E}"/>
                </a:ext>
              </a:extLst>
            </p:cNvPr>
            <p:cNvCxnSpPr>
              <a:cxnSpLocks/>
            </p:cNvCxnSpPr>
            <p:nvPr/>
          </p:nvCxnSpPr>
          <p:spPr>
            <a:xfrm>
              <a:off x="6560189" y="3952658"/>
              <a:ext cx="165783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1" name="文本框 150">
              <a:extLst>
                <a:ext uri="{FF2B5EF4-FFF2-40B4-BE49-F238E27FC236}">
                  <a16:creationId xmlns:a16="http://schemas.microsoft.com/office/drawing/2014/main" id="{3603AA06-AEE1-4495-AADE-324691BE8D5F}"/>
                </a:ext>
              </a:extLst>
            </p:cNvPr>
            <p:cNvSpPr txBox="1"/>
            <p:nvPr/>
          </p:nvSpPr>
          <p:spPr>
            <a:xfrm>
              <a:off x="6576951" y="2939211"/>
              <a:ext cx="1790498"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Transient rendering</a:t>
              </a:r>
              <a:endPar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grpSp>
      <p:cxnSp>
        <p:nvCxnSpPr>
          <p:cNvPr id="158" name="直接箭头连接符 157">
            <a:extLst>
              <a:ext uri="{FF2B5EF4-FFF2-40B4-BE49-F238E27FC236}">
                <a16:creationId xmlns:a16="http://schemas.microsoft.com/office/drawing/2014/main" id="{E15B340D-55B5-4DAA-B4E8-4084CE7C9EFA}"/>
              </a:ext>
            </a:extLst>
          </p:cNvPr>
          <p:cNvCxnSpPr>
            <a:cxnSpLocks/>
          </p:cNvCxnSpPr>
          <p:nvPr/>
        </p:nvCxnSpPr>
        <p:spPr>
          <a:xfrm>
            <a:off x="5547688" y="4557764"/>
            <a:ext cx="0" cy="527030"/>
          </a:xfrm>
          <a:prstGeom prst="straightConnector1">
            <a:avLst/>
          </a:prstGeom>
          <a:ln w="444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04518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89"/>
                                        </p:tgtEl>
                                      </p:cBhvr>
                                    </p:animEffect>
                                    <p:anim calcmode="lin" valueType="num">
                                      <p:cBhvr>
                                        <p:cTn id="7" dur="1000"/>
                                        <p:tgtEl>
                                          <p:spTgt spid="89"/>
                                        </p:tgtEl>
                                        <p:attrNameLst>
                                          <p:attrName>ppt_x</p:attrName>
                                        </p:attrNameLst>
                                      </p:cBhvr>
                                      <p:tavLst>
                                        <p:tav tm="0">
                                          <p:val>
                                            <p:strVal val="ppt_x"/>
                                          </p:val>
                                        </p:tav>
                                        <p:tav tm="100000">
                                          <p:val>
                                            <p:strVal val="ppt_x"/>
                                          </p:val>
                                        </p:tav>
                                      </p:tavLst>
                                    </p:anim>
                                    <p:anim calcmode="lin" valueType="num">
                                      <p:cBhvr>
                                        <p:cTn id="8" dur="1000"/>
                                        <p:tgtEl>
                                          <p:spTgt spid="89"/>
                                        </p:tgtEl>
                                        <p:attrNameLst>
                                          <p:attrName>ppt_y</p:attrName>
                                        </p:attrNameLst>
                                      </p:cBhvr>
                                      <p:tavLst>
                                        <p:tav tm="0">
                                          <p:val>
                                            <p:strVal val="ppt_y"/>
                                          </p:val>
                                        </p:tav>
                                        <p:tav tm="100000">
                                          <p:val>
                                            <p:strVal val="ppt_y+.1"/>
                                          </p:val>
                                        </p:tav>
                                      </p:tavLst>
                                    </p:anim>
                                    <p:set>
                                      <p:cBhvr>
                                        <p:cTn id="9" dur="1" fill="hold">
                                          <p:stCondLst>
                                            <p:cond delay="999"/>
                                          </p:stCondLst>
                                        </p:cTn>
                                        <p:tgtEl>
                                          <p:spTgt spid="89"/>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88"/>
                                        </p:tgtEl>
                                      </p:cBhvr>
                                    </p:animEffect>
                                    <p:anim calcmode="lin" valueType="num">
                                      <p:cBhvr>
                                        <p:cTn id="12" dur="1000"/>
                                        <p:tgtEl>
                                          <p:spTgt spid="88"/>
                                        </p:tgtEl>
                                        <p:attrNameLst>
                                          <p:attrName>ppt_x</p:attrName>
                                        </p:attrNameLst>
                                      </p:cBhvr>
                                      <p:tavLst>
                                        <p:tav tm="0">
                                          <p:val>
                                            <p:strVal val="ppt_x"/>
                                          </p:val>
                                        </p:tav>
                                        <p:tav tm="100000">
                                          <p:val>
                                            <p:strVal val="ppt_x"/>
                                          </p:val>
                                        </p:tav>
                                      </p:tavLst>
                                    </p:anim>
                                    <p:anim calcmode="lin" valueType="num">
                                      <p:cBhvr>
                                        <p:cTn id="13" dur="1000"/>
                                        <p:tgtEl>
                                          <p:spTgt spid="88"/>
                                        </p:tgtEl>
                                        <p:attrNameLst>
                                          <p:attrName>ppt_y</p:attrName>
                                        </p:attrNameLst>
                                      </p:cBhvr>
                                      <p:tavLst>
                                        <p:tav tm="0">
                                          <p:val>
                                            <p:strVal val="ppt_y"/>
                                          </p:val>
                                        </p:tav>
                                        <p:tav tm="100000">
                                          <p:val>
                                            <p:strVal val="ppt_y+.1"/>
                                          </p:val>
                                        </p:tav>
                                      </p:tavLst>
                                    </p:anim>
                                    <p:set>
                                      <p:cBhvr>
                                        <p:cTn id="14" dur="1" fill="hold">
                                          <p:stCondLst>
                                            <p:cond delay="999"/>
                                          </p:stCondLst>
                                        </p:cTn>
                                        <p:tgtEl>
                                          <p:spTgt spid="88"/>
                                        </p:tgtEl>
                                        <p:attrNameLst>
                                          <p:attrName>style.visibility</p:attrName>
                                        </p:attrNameLst>
                                      </p:cBhvr>
                                      <p:to>
                                        <p:strVal val="hidden"/>
                                      </p:to>
                                    </p:set>
                                  </p:childTnLst>
                                </p:cTn>
                              </p:par>
                              <p:par>
                                <p:cTn id="15" presetID="42" presetClass="exit" presetSubtype="0" fill="hold" grpId="0" nodeType="withEffect">
                                  <p:stCondLst>
                                    <p:cond delay="0"/>
                                  </p:stCondLst>
                                  <p:childTnLst>
                                    <p:animEffect transition="out" filter="fade">
                                      <p:cBhvr>
                                        <p:cTn id="16" dur="1000"/>
                                        <p:tgtEl>
                                          <p:spTgt spid="87"/>
                                        </p:tgtEl>
                                      </p:cBhvr>
                                    </p:animEffect>
                                    <p:anim calcmode="lin" valueType="num">
                                      <p:cBhvr>
                                        <p:cTn id="17" dur="1000"/>
                                        <p:tgtEl>
                                          <p:spTgt spid="87"/>
                                        </p:tgtEl>
                                        <p:attrNameLst>
                                          <p:attrName>ppt_x</p:attrName>
                                        </p:attrNameLst>
                                      </p:cBhvr>
                                      <p:tavLst>
                                        <p:tav tm="0">
                                          <p:val>
                                            <p:strVal val="ppt_x"/>
                                          </p:val>
                                        </p:tav>
                                        <p:tav tm="100000">
                                          <p:val>
                                            <p:strVal val="ppt_x"/>
                                          </p:val>
                                        </p:tav>
                                      </p:tavLst>
                                    </p:anim>
                                    <p:anim calcmode="lin" valueType="num">
                                      <p:cBhvr>
                                        <p:cTn id="18" dur="1000"/>
                                        <p:tgtEl>
                                          <p:spTgt spid="87"/>
                                        </p:tgtEl>
                                        <p:attrNameLst>
                                          <p:attrName>ppt_y</p:attrName>
                                        </p:attrNameLst>
                                      </p:cBhvr>
                                      <p:tavLst>
                                        <p:tav tm="0">
                                          <p:val>
                                            <p:strVal val="ppt_y"/>
                                          </p:val>
                                        </p:tav>
                                        <p:tav tm="100000">
                                          <p:val>
                                            <p:strVal val="ppt_y+.1"/>
                                          </p:val>
                                        </p:tav>
                                      </p:tavLst>
                                    </p:anim>
                                    <p:set>
                                      <p:cBhvr>
                                        <p:cTn id="19" dur="1" fill="hold">
                                          <p:stCondLst>
                                            <p:cond delay="999"/>
                                          </p:stCondLst>
                                        </p:cTn>
                                        <p:tgtEl>
                                          <p:spTgt spid="87"/>
                                        </p:tgtEl>
                                        <p:attrNameLst>
                                          <p:attrName>style.visibility</p:attrName>
                                        </p:attrNameLst>
                                      </p:cBhvr>
                                      <p:to>
                                        <p:strVal val="hidden"/>
                                      </p:to>
                                    </p:set>
                                  </p:childTnLst>
                                </p:cTn>
                              </p:par>
                              <p:par>
                                <p:cTn id="20" presetID="42" presetClass="exit" presetSubtype="0" fill="hold" grpId="0" nodeType="withEffect">
                                  <p:stCondLst>
                                    <p:cond delay="0"/>
                                  </p:stCondLst>
                                  <p:childTnLst>
                                    <p:animEffect transition="out" filter="fade">
                                      <p:cBhvr>
                                        <p:cTn id="21" dur="1000"/>
                                        <p:tgtEl>
                                          <p:spTgt spid="86"/>
                                        </p:tgtEl>
                                      </p:cBhvr>
                                    </p:animEffect>
                                    <p:anim calcmode="lin" valueType="num">
                                      <p:cBhvr>
                                        <p:cTn id="22" dur="1000"/>
                                        <p:tgtEl>
                                          <p:spTgt spid="86"/>
                                        </p:tgtEl>
                                        <p:attrNameLst>
                                          <p:attrName>ppt_x</p:attrName>
                                        </p:attrNameLst>
                                      </p:cBhvr>
                                      <p:tavLst>
                                        <p:tav tm="0">
                                          <p:val>
                                            <p:strVal val="ppt_x"/>
                                          </p:val>
                                        </p:tav>
                                        <p:tav tm="100000">
                                          <p:val>
                                            <p:strVal val="ppt_x"/>
                                          </p:val>
                                        </p:tav>
                                      </p:tavLst>
                                    </p:anim>
                                    <p:anim calcmode="lin" valueType="num">
                                      <p:cBhvr>
                                        <p:cTn id="23" dur="1000"/>
                                        <p:tgtEl>
                                          <p:spTgt spid="86"/>
                                        </p:tgtEl>
                                        <p:attrNameLst>
                                          <p:attrName>ppt_y</p:attrName>
                                        </p:attrNameLst>
                                      </p:cBhvr>
                                      <p:tavLst>
                                        <p:tav tm="0">
                                          <p:val>
                                            <p:strVal val="ppt_y"/>
                                          </p:val>
                                        </p:tav>
                                        <p:tav tm="100000">
                                          <p:val>
                                            <p:strVal val="ppt_y+.1"/>
                                          </p:val>
                                        </p:tav>
                                      </p:tavLst>
                                    </p:anim>
                                    <p:set>
                                      <p:cBhvr>
                                        <p:cTn id="24" dur="1" fill="hold">
                                          <p:stCondLst>
                                            <p:cond delay="999"/>
                                          </p:stCondLst>
                                        </p:cTn>
                                        <p:tgtEl>
                                          <p:spTgt spid="86"/>
                                        </p:tgtEl>
                                        <p:attrNameLst>
                                          <p:attrName>style.visibility</p:attrName>
                                        </p:attrNameLst>
                                      </p:cBhvr>
                                      <p:to>
                                        <p:strVal val="hidden"/>
                                      </p:to>
                                    </p:set>
                                  </p:childTnLst>
                                </p:cTn>
                              </p:par>
                              <p:par>
                                <p:cTn id="25" presetID="42" presetClass="exit" presetSubtype="0" fill="hold" grpId="0" nodeType="withEffect">
                                  <p:stCondLst>
                                    <p:cond delay="0"/>
                                  </p:stCondLst>
                                  <p:childTnLst>
                                    <p:animEffect transition="out" filter="fade">
                                      <p:cBhvr>
                                        <p:cTn id="26" dur="1000"/>
                                        <p:tgtEl>
                                          <p:spTgt spid="85"/>
                                        </p:tgtEl>
                                      </p:cBhvr>
                                    </p:animEffect>
                                    <p:anim calcmode="lin" valueType="num">
                                      <p:cBhvr>
                                        <p:cTn id="27" dur="1000"/>
                                        <p:tgtEl>
                                          <p:spTgt spid="85"/>
                                        </p:tgtEl>
                                        <p:attrNameLst>
                                          <p:attrName>ppt_x</p:attrName>
                                        </p:attrNameLst>
                                      </p:cBhvr>
                                      <p:tavLst>
                                        <p:tav tm="0">
                                          <p:val>
                                            <p:strVal val="ppt_x"/>
                                          </p:val>
                                        </p:tav>
                                        <p:tav tm="100000">
                                          <p:val>
                                            <p:strVal val="ppt_x"/>
                                          </p:val>
                                        </p:tav>
                                      </p:tavLst>
                                    </p:anim>
                                    <p:anim calcmode="lin" valueType="num">
                                      <p:cBhvr>
                                        <p:cTn id="28" dur="1000"/>
                                        <p:tgtEl>
                                          <p:spTgt spid="85"/>
                                        </p:tgtEl>
                                        <p:attrNameLst>
                                          <p:attrName>ppt_y</p:attrName>
                                        </p:attrNameLst>
                                      </p:cBhvr>
                                      <p:tavLst>
                                        <p:tav tm="0">
                                          <p:val>
                                            <p:strVal val="ppt_y"/>
                                          </p:val>
                                        </p:tav>
                                        <p:tav tm="100000">
                                          <p:val>
                                            <p:strVal val="ppt_y+.1"/>
                                          </p:val>
                                        </p:tav>
                                      </p:tavLst>
                                    </p:anim>
                                    <p:set>
                                      <p:cBhvr>
                                        <p:cTn id="29" dur="1" fill="hold">
                                          <p:stCondLst>
                                            <p:cond delay="999"/>
                                          </p:stCondLst>
                                        </p:cTn>
                                        <p:tgtEl>
                                          <p:spTgt spid="85"/>
                                        </p:tgtEl>
                                        <p:attrNameLst>
                                          <p:attrName>style.visibility</p:attrName>
                                        </p:attrNameLst>
                                      </p:cBhvr>
                                      <p:to>
                                        <p:strVal val="hidden"/>
                                      </p:to>
                                    </p:set>
                                  </p:childTnLst>
                                </p:cTn>
                              </p:par>
                              <p:par>
                                <p:cTn id="30" presetID="42" presetClass="exit" presetSubtype="0" fill="hold" grpId="0" nodeType="withEffect">
                                  <p:stCondLst>
                                    <p:cond delay="0"/>
                                  </p:stCondLst>
                                  <p:childTnLst>
                                    <p:animEffect transition="out" filter="fade">
                                      <p:cBhvr>
                                        <p:cTn id="31" dur="1000"/>
                                        <p:tgtEl>
                                          <p:spTgt spid="84"/>
                                        </p:tgtEl>
                                      </p:cBhvr>
                                    </p:animEffect>
                                    <p:anim calcmode="lin" valueType="num">
                                      <p:cBhvr>
                                        <p:cTn id="32" dur="1000"/>
                                        <p:tgtEl>
                                          <p:spTgt spid="84"/>
                                        </p:tgtEl>
                                        <p:attrNameLst>
                                          <p:attrName>ppt_x</p:attrName>
                                        </p:attrNameLst>
                                      </p:cBhvr>
                                      <p:tavLst>
                                        <p:tav tm="0">
                                          <p:val>
                                            <p:strVal val="ppt_x"/>
                                          </p:val>
                                        </p:tav>
                                        <p:tav tm="100000">
                                          <p:val>
                                            <p:strVal val="ppt_x"/>
                                          </p:val>
                                        </p:tav>
                                      </p:tavLst>
                                    </p:anim>
                                    <p:anim calcmode="lin" valueType="num">
                                      <p:cBhvr>
                                        <p:cTn id="33" dur="1000"/>
                                        <p:tgtEl>
                                          <p:spTgt spid="84"/>
                                        </p:tgtEl>
                                        <p:attrNameLst>
                                          <p:attrName>ppt_y</p:attrName>
                                        </p:attrNameLst>
                                      </p:cBhvr>
                                      <p:tavLst>
                                        <p:tav tm="0">
                                          <p:val>
                                            <p:strVal val="ppt_y"/>
                                          </p:val>
                                        </p:tav>
                                        <p:tav tm="100000">
                                          <p:val>
                                            <p:strVal val="ppt_y+.1"/>
                                          </p:val>
                                        </p:tav>
                                      </p:tavLst>
                                    </p:anim>
                                    <p:set>
                                      <p:cBhvr>
                                        <p:cTn id="34" dur="1" fill="hold">
                                          <p:stCondLst>
                                            <p:cond delay="999"/>
                                          </p:stCondLst>
                                        </p:cTn>
                                        <p:tgtEl>
                                          <p:spTgt spid="84"/>
                                        </p:tgtEl>
                                        <p:attrNameLst>
                                          <p:attrName>style.visibility</p:attrName>
                                        </p:attrNameLst>
                                      </p:cBhvr>
                                      <p:to>
                                        <p:strVal val="hidden"/>
                                      </p:to>
                                    </p:set>
                                  </p:childTnLst>
                                </p:cTn>
                              </p:par>
                              <p:par>
                                <p:cTn id="35" presetID="42" presetClass="exit" presetSubtype="0" fill="hold" grpId="0" nodeType="withEffect">
                                  <p:stCondLst>
                                    <p:cond delay="0"/>
                                  </p:stCondLst>
                                  <p:childTnLst>
                                    <p:animEffect transition="out" filter="fade">
                                      <p:cBhvr>
                                        <p:cTn id="36" dur="1000"/>
                                        <p:tgtEl>
                                          <p:spTgt spid="82"/>
                                        </p:tgtEl>
                                      </p:cBhvr>
                                    </p:animEffect>
                                    <p:anim calcmode="lin" valueType="num">
                                      <p:cBhvr>
                                        <p:cTn id="37" dur="1000"/>
                                        <p:tgtEl>
                                          <p:spTgt spid="82"/>
                                        </p:tgtEl>
                                        <p:attrNameLst>
                                          <p:attrName>ppt_x</p:attrName>
                                        </p:attrNameLst>
                                      </p:cBhvr>
                                      <p:tavLst>
                                        <p:tav tm="0">
                                          <p:val>
                                            <p:strVal val="ppt_x"/>
                                          </p:val>
                                        </p:tav>
                                        <p:tav tm="100000">
                                          <p:val>
                                            <p:strVal val="ppt_x"/>
                                          </p:val>
                                        </p:tav>
                                      </p:tavLst>
                                    </p:anim>
                                    <p:anim calcmode="lin" valueType="num">
                                      <p:cBhvr>
                                        <p:cTn id="38" dur="1000"/>
                                        <p:tgtEl>
                                          <p:spTgt spid="82"/>
                                        </p:tgtEl>
                                        <p:attrNameLst>
                                          <p:attrName>ppt_y</p:attrName>
                                        </p:attrNameLst>
                                      </p:cBhvr>
                                      <p:tavLst>
                                        <p:tav tm="0">
                                          <p:val>
                                            <p:strVal val="ppt_y"/>
                                          </p:val>
                                        </p:tav>
                                        <p:tav tm="100000">
                                          <p:val>
                                            <p:strVal val="ppt_y+.1"/>
                                          </p:val>
                                        </p:tav>
                                      </p:tavLst>
                                    </p:anim>
                                    <p:set>
                                      <p:cBhvr>
                                        <p:cTn id="39" dur="1" fill="hold">
                                          <p:stCondLst>
                                            <p:cond delay="999"/>
                                          </p:stCondLst>
                                        </p:cTn>
                                        <p:tgtEl>
                                          <p:spTgt spid="82"/>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1000"/>
                                        <p:tgtEl>
                                          <p:spTgt spid="66"/>
                                        </p:tgtEl>
                                      </p:cBhvr>
                                    </p:animEffect>
                                    <p:anim calcmode="lin" valueType="num">
                                      <p:cBhvr>
                                        <p:cTn id="42" dur="1000"/>
                                        <p:tgtEl>
                                          <p:spTgt spid="66"/>
                                        </p:tgtEl>
                                        <p:attrNameLst>
                                          <p:attrName>ppt_x</p:attrName>
                                        </p:attrNameLst>
                                      </p:cBhvr>
                                      <p:tavLst>
                                        <p:tav tm="0">
                                          <p:val>
                                            <p:strVal val="ppt_x"/>
                                          </p:val>
                                        </p:tav>
                                        <p:tav tm="100000">
                                          <p:val>
                                            <p:strVal val="ppt_x"/>
                                          </p:val>
                                        </p:tav>
                                      </p:tavLst>
                                    </p:anim>
                                    <p:anim calcmode="lin" valueType="num">
                                      <p:cBhvr>
                                        <p:cTn id="43" dur="1000"/>
                                        <p:tgtEl>
                                          <p:spTgt spid="66"/>
                                        </p:tgtEl>
                                        <p:attrNameLst>
                                          <p:attrName>ppt_y</p:attrName>
                                        </p:attrNameLst>
                                      </p:cBhvr>
                                      <p:tavLst>
                                        <p:tav tm="0">
                                          <p:val>
                                            <p:strVal val="ppt_y"/>
                                          </p:val>
                                        </p:tav>
                                        <p:tav tm="100000">
                                          <p:val>
                                            <p:strVal val="ppt_y+.1"/>
                                          </p:val>
                                        </p:tav>
                                      </p:tavLst>
                                    </p:anim>
                                    <p:set>
                                      <p:cBhvr>
                                        <p:cTn id="44" dur="1" fill="hold">
                                          <p:stCondLst>
                                            <p:cond delay="999"/>
                                          </p:stCondLst>
                                        </p:cTn>
                                        <p:tgtEl>
                                          <p:spTgt spid="66"/>
                                        </p:tgtEl>
                                        <p:attrNameLst>
                                          <p:attrName>style.visibility</p:attrName>
                                        </p:attrNameLst>
                                      </p:cBhvr>
                                      <p:to>
                                        <p:strVal val="hidden"/>
                                      </p:to>
                                    </p:set>
                                  </p:childTnLst>
                                </p:cTn>
                              </p:par>
                              <p:par>
                                <p:cTn id="45" presetID="42" presetClass="exit" presetSubtype="0" fill="hold" nodeType="withEffect">
                                  <p:stCondLst>
                                    <p:cond delay="0"/>
                                  </p:stCondLst>
                                  <p:childTnLst>
                                    <p:animEffect transition="out" filter="fade">
                                      <p:cBhvr>
                                        <p:cTn id="46" dur="1000"/>
                                        <p:tgtEl>
                                          <p:spTgt spid="81"/>
                                        </p:tgtEl>
                                      </p:cBhvr>
                                    </p:animEffect>
                                    <p:anim calcmode="lin" valueType="num">
                                      <p:cBhvr>
                                        <p:cTn id="47" dur="1000"/>
                                        <p:tgtEl>
                                          <p:spTgt spid="81"/>
                                        </p:tgtEl>
                                        <p:attrNameLst>
                                          <p:attrName>ppt_x</p:attrName>
                                        </p:attrNameLst>
                                      </p:cBhvr>
                                      <p:tavLst>
                                        <p:tav tm="0">
                                          <p:val>
                                            <p:strVal val="ppt_x"/>
                                          </p:val>
                                        </p:tav>
                                        <p:tav tm="100000">
                                          <p:val>
                                            <p:strVal val="ppt_x"/>
                                          </p:val>
                                        </p:tav>
                                      </p:tavLst>
                                    </p:anim>
                                    <p:anim calcmode="lin" valueType="num">
                                      <p:cBhvr>
                                        <p:cTn id="48" dur="1000"/>
                                        <p:tgtEl>
                                          <p:spTgt spid="81"/>
                                        </p:tgtEl>
                                        <p:attrNameLst>
                                          <p:attrName>ppt_y</p:attrName>
                                        </p:attrNameLst>
                                      </p:cBhvr>
                                      <p:tavLst>
                                        <p:tav tm="0">
                                          <p:val>
                                            <p:strVal val="ppt_y"/>
                                          </p:val>
                                        </p:tav>
                                        <p:tav tm="100000">
                                          <p:val>
                                            <p:strVal val="ppt_y+.1"/>
                                          </p:val>
                                        </p:tav>
                                      </p:tavLst>
                                    </p:anim>
                                    <p:set>
                                      <p:cBhvr>
                                        <p:cTn id="49" dur="1" fill="hold">
                                          <p:stCondLst>
                                            <p:cond delay="999"/>
                                          </p:stCondLst>
                                        </p:cTn>
                                        <p:tgtEl>
                                          <p:spTgt spid="81"/>
                                        </p:tgtEl>
                                        <p:attrNameLst>
                                          <p:attrName>style.visibility</p:attrName>
                                        </p:attrNameLst>
                                      </p:cBhvr>
                                      <p:to>
                                        <p:strVal val="hidden"/>
                                      </p:to>
                                    </p:set>
                                  </p:childTnLst>
                                </p:cTn>
                              </p:par>
                              <p:par>
                                <p:cTn id="50" presetID="42" presetClass="exit" presetSubtype="0" fill="hold" nodeType="withEffect">
                                  <p:stCondLst>
                                    <p:cond delay="0"/>
                                  </p:stCondLst>
                                  <p:childTnLst>
                                    <p:animEffect transition="out" filter="fade">
                                      <p:cBhvr>
                                        <p:cTn id="51" dur="1000"/>
                                        <p:tgtEl>
                                          <p:spTgt spid="31"/>
                                        </p:tgtEl>
                                      </p:cBhvr>
                                    </p:animEffect>
                                    <p:anim calcmode="lin" valueType="num">
                                      <p:cBhvr>
                                        <p:cTn id="52" dur="1000"/>
                                        <p:tgtEl>
                                          <p:spTgt spid="31"/>
                                        </p:tgtEl>
                                        <p:attrNameLst>
                                          <p:attrName>ppt_x</p:attrName>
                                        </p:attrNameLst>
                                      </p:cBhvr>
                                      <p:tavLst>
                                        <p:tav tm="0">
                                          <p:val>
                                            <p:strVal val="ppt_x"/>
                                          </p:val>
                                        </p:tav>
                                        <p:tav tm="100000">
                                          <p:val>
                                            <p:strVal val="ppt_x"/>
                                          </p:val>
                                        </p:tav>
                                      </p:tavLst>
                                    </p:anim>
                                    <p:anim calcmode="lin" valueType="num">
                                      <p:cBhvr>
                                        <p:cTn id="53" dur="1000"/>
                                        <p:tgtEl>
                                          <p:spTgt spid="31"/>
                                        </p:tgtEl>
                                        <p:attrNameLst>
                                          <p:attrName>ppt_y</p:attrName>
                                        </p:attrNameLst>
                                      </p:cBhvr>
                                      <p:tavLst>
                                        <p:tav tm="0">
                                          <p:val>
                                            <p:strVal val="ppt_y"/>
                                          </p:val>
                                        </p:tav>
                                        <p:tav tm="100000">
                                          <p:val>
                                            <p:strVal val="ppt_y+.1"/>
                                          </p:val>
                                        </p:tav>
                                      </p:tavLst>
                                    </p:anim>
                                    <p:set>
                                      <p:cBhvr>
                                        <p:cTn id="54" dur="1" fill="hold">
                                          <p:stCondLst>
                                            <p:cond delay="999"/>
                                          </p:stCondLst>
                                        </p:cTn>
                                        <p:tgtEl>
                                          <p:spTgt spid="31"/>
                                        </p:tgtEl>
                                        <p:attrNameLst>
                                          <p:attrName>style.visibility</p:attrName>
                                        </p:attrNameLst>
                                      </p:cBhvr>
                                      <p:to>
                                        <p:strVal val="hidden"/>
                                      </p:to>
                                    </p:set>
                                  </p:childTnLst>
                                </p:cTn>
                              </p:par>
                              <p:par>
                                <p:cTn id="55" presetID="42" presetClass="entr" presetSubtype="0" fill="hold" grpId="0" nodeType="withEffect">
                                  <p:stCondLst>
                                    <p:cond delay="0"/>
                                  </p:stCondLst>
                                  <p:childTnLst>
                                    <p:set>
                                      <p:cBhvr>
                                        <p:cTn id="56" dur="1" fill="hold">
                                          <p:stCondLst>
                                            <p:cond delay="0"/>
                                          </p:stCondLst>
                                        </p:cTn>
                                        <p:tgtEl>
                                          <p:spTgt spid="139"/>
                                        </p:tgtEl>
                                        <p:attrNameLst>
                                          <p:attrName>style.visibility</p:attrName>
                                        </p:attrNameLst>
                                      </p:cBhvr>
                                      <p:to>
                                        <p:strVal val="visible"/>
                                      </p:to>
                                    </p:set>
                                    <p:animEffect transition="in" filter="fade">
                                      <p:cBhvr>
                                        <p:cTn id="57" dur="1000"/>
                                        <p:tgtEl>
                                          <p:spTgt spid="139"/>
                                        </p:tgtEl>
                                      </p:cBhvr>
                                    </p:animEffect>
                                    <p:anim calcmode="lin" valueType="num">
                                      <p:cBhvr>
                                        <p:cTn id="58" dur="1000" fill="hold"/>
                                        <p:tgtEl>
                                          <p:spTgt spid="139"/>
                                        </p:tgtEl>
                                        <p:attrNameLst>
                                          <p:attrName>ppt_x</p:attrName>
                                        </p:attrNameLst>
                                      </p:cBhvr>
                                      <p:tavLst>
                                        <p:tav tm="0">
                                          <p:val>
                                            <p:strVal val="#ppt_x"/>
                                          </p:val>
                                        </p:tav>
                                        <p:tav tm="100000">
                                          <p:val>
                                            <p:strVal val="#ppt_x"/>
                                          </p:val>
                                        </p:tav>
                                      </p:tavLst>
                                    </p:anim>
                                    <p:anim calcmode="lin" valueType="num">
                                      <p:cBhvr>
                                        <p:cTn id="59" dur="1000" fill="hold"/>
                                        <p:tgtEl>
                                          <p:spTgt spid="13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38"/>
                                        </p:tgtEl>
                                        <p:attrNameLst>
                                          <p:attrName>style.visibility</p:attrName>
                                        </p:attrNameLst>
                                      </p:cBhvr>
                                      <p:to>
                                        <p:strVal val="visible"/>
                                      </p:to>
                                    </p:set>
                                    <p:animEffect transition="in" filter="fade">
                                      <p:cBhvr>
                                        <p:cTn id="62" dur="1000"/>
                                        <p:tgtEl>
                                          <p:spTgt spid="138"/>
                                        </p:tgtEl>
                                      </p:cBhvr>
                                    </p:animEffect>
                                    <p:anim calcmode="lin" valueType="num">
                                      <p:cBhvr>
                                        <p:cTn id="63" dur="1000" fill="hold"/>
                                        <p:tgtEl>
                                          <p:spTgt spid="138"/>
                                        </p:tgtEl>
                                        <p:attrNameLst>
                                          <p:attrName>ppt_x</p:attrName>
                                        </p:attrNameLst>
                                      </p:cBhvr>
                                      <p:tavLst>
                                        <p:tav tm="0">
                                          <p:val>
                                            <p:strVal val="#ppt_x"/>
                                          </p:val>
                                        </p:tav>
                                        <p:tav tm="100000">
                                          <p:val>
                                            <p:strVal val="#ppt_x"/>
                                          </p:val>
                                        </p:tav>
                                      </p:tavLst>
                                    </p:anim>
                                    <p:anim calcmode="lin" valueType="num">
                                      <p:cBhvr>
                                        <p:cTn id="64" dur="1000" fill="hold"/>
                                        <p:tgtEl>
                                          <p:spTgt spid="138"/>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1000"/>
                                        <p:tgtEl>
                                          <p:spTgt spid="140"/>
                                        </p:tgtEl>
                                      </p:cBhvr>
                                    </p:animEffect>
                                    <p:anim calcmode="lin" valueType="num">
                                      <p:cBhvr>
                                        <p:cTn id="68" dur="1000" fill="hold"/>
                                        <p:tgtEl>
                                          <p:spTgt spid="140"/>
                                        </p:tgtEl>
                                        <p:attrNameLst>
                                          <p:attrName>ppt_x</p:attrName>
                                        </p:attrNameLst>
                                      </p:cBhvr>
                                      <p:tavLst>
                                        <p:tav tm="0">
                                          <p:val>
                                            <p:strVal val="#ppt_x"/>
                                          </p:val>
                                        </p:tav>
                                        <p:tav tm="100000">
                                          <p:val>
                                            <p:strVal val="#ppt_x"/>
                                          </p:val>
                                        </p:tav>
                                      </p:tavLst>
                                    </p:anim>
                                    <p:anim calcmode="lin" valueType="num">
                                      <p:cBhvr>
                                        <p:cTn id="69" dur="1000" fill="hold"/>
                                        <p:tgtEl>
                                          <p:spTgt spid="14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36"/>
                                        </p:tgtEl>
                                        <p:attrNameLst>
                                          <p:attrName>style.visibility</p:attrName>
                                        </p:attrNameLst>
                                      </p:cBhvr>
                                      <p:to>
                                        <p:strVal val="visible"/>
                                      </p:to>
                                    </p:set>
                                    <p:animEffect transition="in" filter="fade">
                                      <p:cBhvr>
                                        <p:cTn id="72" dur="1000"/>
                                        <p:tgtEl>
                                          <p:spTgt spid="136"/>
                                        </p:tgtEl>
                                      </p:cBhvr>
                                    </p:animEffect>
                                    <p:anim calcmode="lin" valueType="num">
                                      <p:cBhvr>
                                        <p:cTn id="73" dur="1000" fill="hold"/>
                                        <p:tgtEl>
                                          <p:spTgt spid="136"/>
                                        </p:tgtEl>
                                        <p:attrNameLst>
                                          <p:attrName>ppt_x</p:attrName>
                                        </p:attrNameLst>
                                      </p:cBhvr>
                                      <p:tavLst>
                                        <p:tav tm="0">
                                          <p:val>
                                            <p:strVal val="#ppt_x"/>
                                          </p:val>
                                        </p:tav>
                                        <p:tav tm="100000">
                                          <p:val>
                                            <p:strVal val="#ppt_x"/>
                                          </p:val>
                                        </p:tav>
                                      </p:tavLst>
                                    </p:anim>
                                    <p:anim calcmode="lin" valueType="num">
                                      <p:cBhvr>
                                        <p:cTn id="74" dur="1000" fill="hold"/>
                                        <p:tgtEl>
                                          <p:spTgt spid="136"/>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35"/>
                                        </p:tgtEl>
                                        <p:attrNameLst>
                                          <p:attrName>style.visibility</p:attrName>
                                        </p:attrNameLst>
                                      </p:cBhvr>
                                      <p:to>
                                        <p:strVal val="visible"/>
                                      </p:to>
                                    </p:set>
                                    <p:animEffect transition="in" filter="fade">
                                      <p:cBhvr>
                                        <p:cTn id="77" dur="1000"/>
                                        <p:tgtEl>
                                          <p:spTgt spid="135"/>
                                        </p:tgtEl>
                                      </p:cBhvr>
                                    </p:animEffect>
                                    <p:anim calcmode="lin" valueType="num">
                                      <p:cBhvr>
                                        <p:cTn id="78" dur="1000" fill="hold"/>
                                        <p:tgtEl>
                                          <p:spTgt spid="135"/>
                                        </p:tgtEl>
                                        <p:attrNameLst>
                                          <p:attrName>ppt_x</p:attrName>
                                        </p:attrNameLst>
                                      </p:cBhvr>
                                      <p:tavLst>
                                        <p:tav tm="0">
                                          <p:val>
                                            <p:strVal val="#ppt_x"/>
                                          </p:val>
                                        </p:tav>
                                        <p:tav tm="100000">
                                          <p:val>
                                            <p:strVal val="#ppt_x"/>
                                          </p:val>
                                        </p:tav>
                                      </p:tavLst>
                                    </p:anim>
                                    <p:anim calcmode="lin" valueType="num">
                                      <p:cBhvr>
                                        <p:cTn id="79" dur="1000" fill="hold"/>
                                        <p:tgtEl>
                                          <p:spTgt spid="135"/>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34"/>
                                        </p:tgtEl>
                                        <p:attrNameLst>
                                          <p:attrName>style.visibility</p:attrName>
                                        </p:attrNameLst>
                                      </p:cBhvr>
                                      <p:to>
                                        <p:strVal val="visible"/>
                                      </p:to>
                                    </p:set>
                                    <p:animEffect transition="in" filter="fade">
                                      <p:cBhvr>
                                        <p:cTn id="82" dur="1000"/>
                                        <p:tgtEl>
                                          <p:spTgt spid="134"/>
                                        </p:tgtEl>
                                      </p:cBhvr>
                                    </p:animEffect>
                                    <p:anim calcmode="lin" valueType="num">
                                      <p:cBhvr>
                                        <p:cTn id="83" dur="1000" fill="hold"/>
                                        <p:tgtEl>
                                          <p:spTgt spid="134"/>
                                        </p:tgtEl>
                                        <p:attrNameLst>
                                          <p:attrName>ppt_x</p:attrName>
                                        </p:attrNameLst>
                                      </p:cBhvr>
                                      <p:tavLst>
                                        <p:tav tm="0">
                                          <p:val>
                                            <p:strVal val="#ppt_x"/>
                                          </p:val>
                                        </p:tav>
                                        <p:tav tm="100000">
                                          <p:val>
                                            <p:strVal val="#ppt_x"/>
                                          </p:val>
                                        </p:tav>
                                      </p:tavLst>
                                    </p:anim>
                                    <p:anim calcmode="lin" valueType="num">
                                      <p:cBhvr>
                                        <p:cTn id="84" dur="1000" fill="hold"/>
                                        <p:tgtEl>
                                          <p:spTgt spid="134"/>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1000"/>
                                        <p:tgtEl>
                                          <p:spTgt spid="18"/>
                                        </p:tgtEl>
                                      </p:cBhvr>
                                    </p:animEffect>
                                    <p:anim calcmode="lin" valueType="num">
                                      <p:cBhvr>
                                        <p:cTn id="88" dur="1000" fill="hold"/>
                                        <p:tgtEl>
                                          <p:spTgt spid="18"/>
                                        </p:tgtEl>
                                        <p:attrNameLst>
                                          <p:attrName>ppt_x</p:attrName>
                                        </p:attrNameLst>
                                      </p:cBhvr>
                                      <p:tavLst>
                                        <p:tav tm="0">
                                          <p:val>
                                            <p:strVal val="#ppt_x"/>
                                          </p:val>
                                        </p:tav>
                                        <p:tav tm="100000">
                                          <p:val>
                                            <p:strVal val="#ppt_x"/>
                                          </p:val>
                                        </p:tav>
                                      </p:tavLst>
                                    </p:anim>
                                    <p:anim calcmode="lin" valueType="num">
                                      <p:cBhvr>
                                        <p:cTn id="8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xit" presetSubtype="0" fill="hold" nodeType="clickEffect">
                                  <p:stCondLst>
                                    <p:cond delay="0"/>
                                  </p:stCondLst>
                                  <p:childTnLst>
                                    <p:animEffect transition="out" filter="fade">
                                      <p:cBhvr>
                                        <p:cTn id="93" dur="1000"/>
                                        <p:tgtEl>
                                          <p:spTgt spid="91"/>
                                        </p:tgtEl>
                                      </p:cBhvr>
                                    </p:animEffect>
                                    <p:anim calcmode="lin" valueType="num">
                                      <p:cBhvr>
                                        <p:cTn id="94" dur="1000"/>
                                        <p:tgtEl>
                                          <p:spTgt spid="91"/>
                                        </p:tgtEl>
                                        <p:attrNameLst>
                                          <p:attrName>ppt_x</p:attrName>
                                        </p:attrNameLst>
                                      </p:cBhvr>
                                      <p:tavLst>
                                        <p:tav tm="0">
                                          <p:val>
                                            <p:strVal val="ppt_x"/>
                                          </p:val>
                                        </p:tav>
                                        <p:tav tm="100000">
                                          <p:val>
                                            <p:strVal val="ppt_x"/>
                                          </p:val>
                                        </p:tav>
                                      </p:tavLst>
                                    </p:anim>
                                    <p:anim calcmode="lin" valueType="num">
                                      <p:cBhvr>
                                        <p:cTn id="95" dur="1000"/>
                                        <p:tgtEl>
                                          <p:spTgt spid="91"/>
                                        </p:tgtEl>
                                        <p:attrNameLst>
                                          <p:attrName>ppt_y</p:attrName>
                                        </p:attrNameLst>
                                      </p:cBhvr>
                                      <p:tavLst>
                                        <p:tav tm="0">
                                          <p:val>
                                            <p:strVal val="ppt_y"/>
                                          </p:val>
                                        </p:tav>
                                        <p:tav tm="100000">
                                          <p:val>
                                            <p:strVal val="ppt_y+.1"/>
                                          </p:val>
                                        </p:tav>
                                      </p:tavLst>
                                    </p:anim>
                                    <p:set>
                                      <p:cBhvr>
                                        <p:cTn id="96" dur="1" fill="hold">
                                          <p:stCondLst>
                                            <p:cond delay="999"/>
                                          </p:stCondLst>
                                        </p:cTn>
                                        <p:tgtEl>
                                          <p:spTgt spid="91"/>
                                        </p:tgtEl>
                                        <p:attrNameLst>
                                          <p:attrName>style.visibility</p:attrName>
                                        </p:attrNameLst>
                                      </p:cBhvr>
                                      <p:to>
                                        <p:strVal val="hidden"/>
                                      </p:to>
                                    </p:set>
                                  </p:childTnLst>
                                </p:cTn>
                              </p:par>
                              <p:par>
                                <p:cTn id="97" presetID="42" presetClass="exit" presetSubtype="0" fill="hold" grpId="0" nodeType="withEffect">
                                  <p:stCondLst>
                                    <p:cond delay="0"/>
                                  </p:stCondLst>
                                  <p:childTnLst>
                                    <p:animEffect transition="out" filter="fade">
                                      <p:cBhvr>
                                        <p:cTn id="98" dur="1000"/>
                                        <p:tgtEl>
                                          <p:spTgt spid="54"/>
                                        </p:tgtEl>
                                      </p:cBhvr>
                                    </p:animEffect>
                                    <p:anim calcmode="lin" valueType="num">
                                      <p:cBhvr>
                                        <p:cTn id="99" dur="1000"/>
                                        <p:tgtEl>
                                          <p:spTgt spid="54"/>
                                        </p:tgtEl>
                                        <p:attrNameLst>
                                          <p:attrName>ppt_x</p:attrName>
                                        </p:attrNameLst>
                                      </p:cBhvr>
                                      <p:tavLst>
                                        <p:tav tm="0">
                                          <p:val>
                                            <p:strVal val="ppt_x"/>
                                          </p:val>
                                        </p:tav>
                                        <p:tav tm="100000">
                                          <p:val>
                                            <p:strVal val="ppt_x"/>
                                          </p:val>
                                        </p:tav>
                                      </p:tavLst>
                                    </p:anim>
                                    <p:anim calcmode="lin" valueType="num">
                                      <p:cBhvr>
                                        <p:cTn id="100" dur="1000"/>
                                        <p:tgtEl>
                                          <p:spTgt spid="54"/>
                                        </p:tgtEl>
                                        <p:attrNameLst>
                                          <p:attrName>ppt_y</p:attrName>
                                        </p:attrNameLst>
                                      </p:cBhvr>
                                      <p:tavLst>
                                        <p:tav tm="0">
                                          <p:val>
                                            <p:strVal val="ppt_y"/>
                                          </p:val>
                                        </p:tav>
                                        <p:tav tm="100000">
                                          <p:val>
                                            <p:strVal val="ppt_y+.1"/>
                                          </p:val>
                                        </p:tav>
                                      </p:tavLst>
                                    </p:anim>
                                    <p:set>
                                      <p:cBhvr>
                                        <p:cTn id="101" dur="1" fill="hold">
                                          <p:stCondLst>
                                            <p:cond delay="999"/>
                                          </p:stCondLst>
                                        </p:cTn>
                                        <p:tgtEl>
                                          <p:spTgt spid="54"/>
                                        </p:tgtEl>
                                        <p:attrNameLst>
                                          <p:attrName>style.visibility</p:attrName>
                                        </p:attrNameLst>
                                      </p:cBhvr>
                                      <p:to>
                                        <p:strVal val="hidden"/>
                                      </p:to>
                                    </p:set>
                                  </p:childTnLst>
                                </p:cTn>
                              </p:par>
                              <p:par>
                                <p:cTn id="102" presetID="42" presetClass="exit" presetSubtype="0" fill="hold" grpId="0" nodeType="withEffect">
                                  <p:stCondLst>
                                    <p:cond delay="0"/>
                                  </p:stCondLst>
                                  <p:childTnLst>
                                    <p:animEffect transition="out" filter="fade">
                                      <p:cBhvr>
                                        <p:cTn id="103" dur="1000"/>
                                        <p:tgtEl>
                                          <p:spTgt spid="3"/>
                                        </p:tgtEl>
                                      </p:cBhvr>
                                    </p:animEffect>
                                    <p:anim calcmode="lin" valueType="num">
                                      <p:cBhvr>
                                        <p:cTn id="104" dur="1000"/>
                                        <p:tgtEl>
                                          <p:spTgt spid="3"/>
                                        </p:tgtEl>
                                        <p:attrNameLst>
                                          <p:attrName>ppt_x</p:attrName>
                                        </p:attrNameLst>
                                      </p:cBhvr>
                                      <p:tavLst>
                                        <p:tav tm="0">
                                          <p:val>
                                            <p:strVal val="ppt_x"/>
                                          </p:val>
                                        </p:tav>
                                        <p:tav tm="100000">
                                          <p:val>
                                            <p:strVal val="ppt_x"/>
                                          </p:val>
                                        </p:tav>
                                      </p:tavLst>
                                    </p:anim>
                                    <p:anim calcmode="lin" valueType="num">
                                      <p:cBhvr>
                                        <p:cTn id="105" dur="1000"/>
                                        <p:tgtEl>
                                          <p:spTgt spid="3"/>
                                        </p:tgtEl>
                                        <p:attrNameLst>
                                          <p:attrName>ppt_y</p:attrName>
                                        </p:attrNameLst>
                                      </p:cBhvr>
                                      <p:tavLst>
                                        <p:tav tm="0">
                                          <p:val>
                                            <p:strVal val="ppt_y"/>
                                          </p:val>
                                        </p:tav>
                                        <p:tav tm="100000">
                                          <p:val>
                                            <p:strVal val="ppt_y+.1"/>
                                          </p:val>
                                        </p:tav>
                                      </p:tavLst>
                                    </p:anim>
                                    <p:set>
                                      <p:cBhvr>
                                        <p:cTn id="106" dur="1" fill="hold">
                                          <p:stCondLst>
                                            <p:cond delay="999"/>
                                          </p:stCondLst>
                                        </p:cTn>
                                        <p:tgtEl>
                                          <p:spTgt spid="3"/>
                                        </p:tgtEl>
                                        <p:attrNameLst>
                                          <p:attrName>style.visibility</p:attrName>
                                        </p:attrNameLst>
                                      </p:cBhvr>
                                      <p:to>
                                        <p:strVal val="hidden"/>
                                      </p:to>
                                    </p:set>
                                  </p:childTnLst>
                                </p:cTn>
                              </p:par>
                              <p:par>
                                <p:cTn id="107" presetID="42" presetClass="exit" presetSubtype="0" fill="hold" nodeType="withEffect">
                                  <p:stCondLst>
                                    <p:cond delay="0"/>
                                  </p:stCondLst>
                                  <p:childTnLst>
                                    <p:animEffect transition="out" filter="fade">
                                      <p:cBhvr>
                                        <p:cTn id="108" dur="1000"/>
                                        <p:tgtEl>
                                          <p:spTgt spid="30"/>
                                        </p:tgtEl>
                                      </p:cBhvr>
                                    </p:animEffect>
                                    <p:anim calcmode="lin" valueType="num">
                                      <p:cBhvr>
                                        <p:cTn id="109" dur="1000"/>
                                        <p:tgtEl>
                                          <p:spTgt spid="30"/>
                                        </p:tgtEl>
                                        <p:attrNameLst>
                                          <p:attrName>ppt_x</p:attrName>
                                        </p:attrNameLst>
                                      </p:cBhvr>
                                      <p:tavLst>
                                        <p:tav tm="0">
                                          <p:val>
                                            <p:strVal val="ppt_x"/>
                                          </p:val>
                                        </p:tav>
                                        <p:tav tm="100000">
                                          <p:val>
                                            <p:strVal val="ppt_x"/>
                                          </p:val>
                                        </p:tav>
                                      </p:tavLst>
                                    </p:anim>
                                    <p:anim calcmode="lin" valueType="num">
                                      <p:cBhvr>
                                        <p:cTn id="110" dur="1000"/>
                                        <p:tgtEl>
                                          <p:spTgt spid="30"/>
                                        </p:tgtEl>
                                        <p:attrNameLst>
                                          <p:attrName>ppt_y</p:attrName>
                                        </p:attrNameLst>
                                      </p:cBhvr>
                                      <p:tavLst>
                                        <p:tav tm="0">
                                          <p:val>
                                            <p:strVal val="ppt_y"/>
                                          </p:val>
                                        </p:tav>
                                        <p:tav tm="100000">
                                          <p:val>
                                            <p:strVal val="ppt_y+.1"/>
                                          </p:val>
                                        </p:tav>
                                      </p:tavLst>
                                    </p:anim>
                                    <p:set>
                                      <p:cBhvr>
                                        <p:cTn id="111" dur="1" fill="hold">
                                          <p:stCondLst>
                                            <p:cond delay="999"/>
                                          </p:stCondLst>
                                        </p:cTn>
                                        <p:tgtEl>
                                          <p:spTgt spid="30"/>
                                        </p:tgtEl>
                                        <p:attrNameLst>
                                          <p:attrName>style.visibility</p:attrName>
                                        </p:attrNameLst>
                                      </p:cBhvr>
                                      <p:to>
                                        <p:strVal val="hidden"/>
                                      </p:to>
                                    </p:set>
                                  </p:childTnLst>
                                </p:cTn>
                              </p:par>
                              <p:par>
                                <p:cTn id="112" presetID="42" presetClass="exit" presetSubtype="0" fill="hold" nodeType="withEffect">
                                  <p:stCondLst>
                                    <p:cond delay="0"/>
                                  </p:stCondLst>
                                  <p:childTnLst>
                                    <p:animEffect transition="out" filter="fade">
                                      <p:cBhvr>
                                        <p:cTn id="113" dur="1000"/>
                                        <p:tgtEl>
                                          <p:spTgt spid="11"/>
                                        </p:tgtEl>
                                      </p:cBhvr>
                                    </p:animEffect>
                                    <p:anim calcmode="lin" valueType="num">
                                      <p:cBhvr>
                                        <p:cTn id="114" dur="1000"/>
                                        <p:tgtEl>
                                          <p:spTgt spid="11"/>
                                        </p:tgtEl>
                                        <p:attrNameLst>
                                          <p:attrName>ppt_x</p:attrName>
                                        </p:attrNameLst>
                                      </p:cBhvr>
                                      <p:tavLst>
                                        <p:tav tm="0">
                                          <p:val>
                                            <p:strVal val="ppt_x"/>
                                          </p:val>
                                        </p:tav>
                                        <p:tav tm="100000">
                                          <p:val>
                                            <p:strVal val="ppt_x"/>
                                          </p:val>
                                        </p:tav>
                                      </p:tavLst>
                                    </p:anim>
                                    <p:anim calcmode="lin" valueType="num">
                                      <p:cBhvr>
                                        <p:cTn id="115" dur="1000"/>
                                        <p:tgtEl>
                                          <p:spTgt spid="11"/>
                                        </p:tgtEl>
                                        <p:attrNameLst>
                                          <p:attrName>ppt_y</p:attrName>
                                        </p:attrNameLst>
                                      </p:cBhvr>
                                      <p:tavLst>
                                        <p:tav tm="0">
                                          <p:val>
                                            <p:strVal val="ppt_y"/>
                                          </p:val>
                                        </p:tav>
                                        <p:tav tm="100000">
                                          <p:val>
                                            <p:strVal val="ppt_y+.1"/>
                                          </p:val>
                                        </p:tav>
                                      </p:tavLst>
                                    </p:anim>
                                    <p:set>
                                      <p:cBhvr>
                                        <p:cTn id="116" dur="1" fill="hold">
                                          <p:stCondLst>
                                            <p:cond delay="999"/>
                                          </p:stCondLst>
                                        </p:cTn>
                                        <p:tgtEl>
                                          <p:spTgt spid="11"/>
                                        </p:tgtEl>
                                        <p:attrNameLst>
                                          <p:attrName>style.visibility</p:attrName>
                                        </p:attrNameLst>
                                      </p:cBhvr>
                                      <p:to>
                                        <p:strVal val="hidden"/>
                                      </p:to>
                                    </p:set>
                                  </p:childTnLst>
                                </p:cTn>
                              </p:par>
                              <p:par>
                                <p:cTn id="117" presetID="42" presetClass="entr" presetSubtype="0" fill="hold" nodeType="withEffect">
                                  <p:stCondLst>
                                    <p:cond delay="0"/>
                                  </p:stCondLst>
                                  <p:childTnLst>
                                    <p:set>
                                      <p:cBhvr>
                                        <p:cTn id="118" dur="1" fill="hold">
                                          <p:stCondLst>
                                            <p:cond delay="0"/>
                                          </p:stCondLst>
                                        </p:cTn>
                                        <p:tgtEl>
                                          <p:spTgt spid="15"/>
                                        </p:tgtEl>
                                        <p:attrNameLst>
                                          <p:attrName>style.visibility</p:attrName>
                                        </p:attrNameLst>
                                      </p:cBhvr>
                                      <p:to>
                                        <p:strVal val="visible"/>
                                      </p:to>
                                    </p:set>
                                    <p:animEffect transition="in" filter="fade">
                                      <p:cBhvr>
                                        <p:cTn id="119" dur="1000"/>
                                        <p:tgtEl>
                                          <p:spTgt spid="15"/>
                                        </p:tgtEl>
                                      </p:cBhvr>
                                    </p:animEffect>
                                    <p:anim calcmode="lin" valueType="num">
                                      <p:cBhvr>
                                        <p:cTn id="120" dur="1000" fill="hold"/>
                                        <p:tgtEl>
                                          <p:spTgt spid="15"/>
                                        </p:tgtEl>
                                        <p:attrNameLst>
                                          <p:attrName>ppt_x</p:attrName>
                                        </p:attrNameLst>
                                      </p:cBhvr>
                                      <p:tavLst>
                                        <p:tav tm="0">
                                          <p:val>
                                            <p:strVal val="#ppt_x"/>
                                          </p:val>
                                        </p:tav>
                                        <p:tav tm="100000">
                                          <p:val>
                                            <p:strVal val="#ppt_x"/>
                                          </p:val>
                                        </p:tav>
                                      </p:tavLst>
                                    </p:anim>
                                    <p:anim calcmode="lin" valueType="num">
                                      <p:cBhvr>
                                        <p:cTn id="1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nodeType="click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fade">
                                      <p:cBhvr>
                                        <p:cTn id="126" dur="1000"/>
                                        <p:tgtEl>
                                          <p:spTgt spid="21"/>
                                        </p:tgtEl>
                                      </p:cBhvr>
                                    </p:animEffect>
                                    <p:anim calcmode="lin" valueType="num">
                                      <p:cBhvr>
                                        <p:cTn id="127" dur="1000" fill="hold"/>
                                        <p:tgtEl>
                                          <p:spTgt spid="21"/>
                                        </p:tgtEl>
                                        <p:attrNameLst>
                                          <p:attrName>ppt_x</p:attrName>
                                        </p:attrNameLst>
                                      </p:cBhvr>
                                      <p:tavLst>
                                        <p:tav tm="0">
                                          <p:val>
                                            <p:strVal val="#ppt_x"/>
                                          </p:val>
                                        </p:tav>
                                        <p:tav tm="100000">
                                          <p:val>
                                            <p:strVal val="#ppt_x"/>
                                          </p:val>
                                        </p:tav>
                                      </p:tavLst>
                                    </p:anim>
                                    <p:anim calcmode="lin" valueType="num">
                                      <p:cBhvr>
                                        <p:cTn id="128" dur="1000" fill="hold"/>
                                        <p:tgtEl>
                                          <p:spTgt spid="21"/>
                                        </p:tgtEl>
                                        <p:attrNameLst>
                                          <p:attrName>ppt_y</p:attrName>
                                        </p:attrNameLst>
                                      </p:cBhvr>
                                      <p:tavLst>
                                        <p:tav tm="0">
                                          <p:val>
                                            <p:strVal val="#ppt_y+.1"/>
                                          </p:val>
                                        </p:tav>
                                        <p:tav tm="100000">
                                          <p:val>
                                            <p:strVal val="#ppt_y"/>
                                          </p:val>
                                        </p:tav>
                                      </p:tavLst>
                                    </p:anim>
                                  </p:childTnLst>
                                </p:cTn>
                              </p:par>
                              <p:par>
                                <p:cTn id="129" presetID="42" presetClass="exit" presetSubtype="0" fill="hold" nodeType="withEffect">
                                  <p:stCondLst>
                                    <p:cond delay="0"/>
                                  </p:stCondLst>
                                  <p:childTnLst>
                                    <p:animEffect transition="out" filter="fade">
                                      <p:cBhvr>
                                        <p:cTn id="130" dur="1000"/>
                                        <p:tgtEl>
                                          <p:spTgt spid="4"/>
                                        </p:tgtEl>
                                      </p:cBhvr>
                                    </p:animEffect>
                                    <p:anim calcmode="lin" valueType="num">
                                      <p:cBhvr>
                                        <p:cTn id="131" dur="1000"/>
                                        <p:tgtEl>
                                          <p:spTgt spid="4"/>
                                        </p:tgtEl>
                                        <p:attrNameLst>
                                          <p:attrName>ppt_x</p:attrName>
                                        </p:attrNameLst>
                                      </p:cBhvr>
                                      <p:tavLst>
                                        <p:tav tm="0">
                                          <p:val>
                                            <p:strVal val="ppt_x"/>
                                          </p:val>
                                        </p:tav>
                                        <p:tav tm="100000">
                                          <p:val>
                                            <p:strVal val="ppt_x"/>
                                          </p:val>
                                        </p:tav>
                                      </p:tavLst>
                                    </p:anim>
                                    <p:anim calcmode="lin" valueType="num">
                                      <p:cBhvr>
                                        <p:cTn id="132" dur="1000"/>
                                        <p:tgtEl>
                                          <p:spTgt spid="4"/>
                                        </p:tgtEl>
                                        <p:attrNameLst>
                                          <p:attrName>ppt_y</p:attrName>
                                        </p:attrNameLst>
                                      </p:cBhvr>
                                      <p:tavLst>
                                        <p:tav tm="0">
                                          <p:val>
                                            <p:strVal val="ppt_y"/>
                                          </p:val>
                                        </p:tav>
                                        <p:tav tm="100000">
                                          <p:val>
                                            <p:strVal val="ppt_y+.1"/>
                                          </p:val>
                                        </p:tav>
                                      </p:tavLst>
                                    </p:anim>
                                    <p:set>
                                      <p:cBhvr>
                                        <p:cTn id="133" dur="1" fill="hold">
                                          <p:stCondLst>
                                            <p:cond delay="999"/>
                                          </p:stCondLst>
                                        </p:cTn>
                                        <p:tgtEl>
                                          <p:spTgt spid="4"/>
                                        </p:tgtEl>
                                        <p:attrNameLst>
                                          <p:attrName>style.visibility</p:attrName>
                                        </p:attrNameLst>
                                      </p:cBhvr>
                                      <p:to>
                                        <p:strVal val="hidden"/>
                                      </p:to>
                                    </p:set>
                                  </p:childTnLst>
                                </p:cTn>
                              </p:par>
                              <p:par>
                                <p:cTn id="134" presetID="42" presetClass="exit" presetSubtype="0" fill="hold" nodeType="withEffect">
                                  <p:stCondLst>
                                    <p:cond delay="0"/>
                                  </p:stCondLst>
                                  <p:childTnLst>
                                    <p:animEffect transition="out" filter="fade">
                                      <p:cBhvr>
                                        <p:cTn id="135" dur="1000"/>
                                        <p:tgtEl>
                                          <p:spTgt spid="44"/>
                                        </p:tgtEl>
                                      </p:cBhvr>
                                    </p:animEffect>
                                    <p:anim calcmode="lin" valueType="num">
                                      <p:cBhvr>
                                        <p:cTn id="136" dur="1000"/>
                                        <p:tgtEl>
                                          <p:spTgt spid="44"/>
                                        </p:tgtEl>
                                        <p:attrNameLst>
                                          <p:attrName>ppt_x</p:attrName>
                                        </p:attrNameLst>
                                      </p:cBhvr>
                                      <p:tavLst>
                                        <p:tav tm="0">
                                          <p:val>
                                            <p:strVal val="ppt_x"/>
                                          </p:val>
                                        </p:tav>
                                        <p:tav tm="100000">
                                          <p:val>
                                            <p:strVal val="ppt_x"/>
                                          </p:val>
                                        </p:tav>
                                      </p:tavLst>
                                    </p:anim>
                                    <p:anim calcmode="lin" valueType="num">
                                      <p:cBhvr>
                                        <p:cTn id="137" dur="1000"/>
                                        <p:tgtEl>
                                          <p:spTgt spid="44"/>
                                        </p:tgtEl>
                                        <p:attrNameLst>
                                          <p:attrName>ppt_y</p:attrName>
                                        </p:attrNameLst>
                                      </p:cBhvr>
                                      <p:tavLst>
                                        <p:tav tm="0">
                                          <p:val>
                                            <p:strVal val="ppt_y"/>
                                          </p:val>
                                        </p:tav>
                                        <p:tav tm="100000">
                                          <p:val>
                                            <p:strVal val="ppt_y+.1"/>
                                          </p:val>
                                        </p:tav>
                                      </p:tavLst>
                                    </p:anim>
                                    <p:set>
                                      <p:cBhvr>
                                        <p:cTn id="138" dur="1" fill="hold">
                                          <p:stCondLst>
                                            <p:cond delay="999"/>
                                          </p:stCondLst>
                                        </p:cTn>
                                        <p:tgtEl>
                                          <p:spTgt spid="44"/>
                                        </p:tgtEl>
                                        <p:attrNameLst>
                                          <p:attrName>style.visibility</p:attrName>
                                        </p:attrNameLst>
                                      </p:cBhvr>
                                      <p:to>
                                        <p:strVal val="hidden"/>
                                      </p:to>
                                    </p:set>
                                  </p:childTnLst>
                                </p:cTn>
                              </p:par>
                              <p:par>
                                <p:cTn id="139" presetID="42" presetClass="exit" presetSubtype="0" fill="hold" nodeType="withEffect">
                                  <p:stCondLst>
                                    <p:cond delay="0"/>
                                  </p:stCondLst>
                                  <p:childTnLst>
                                    <p:animEffect transition="out" filter="fade">
                                      <p:cBhvr>
                                        <p:cTn id="140" dur="1000"/>
                                        <p:tgtEl>
                                          <p:spTgt spid="20"/>
                                        </p:tgtEl>
                                      </p:cBhvr>
                                    </p:animEffect>
                                    <p:anim calcmode="lin" valueType="num">
                                      <p:cBhvr>
                                        <p:cTn id="141" dur="1000"/>
                                        <p:tgtEl>
                                          <p:spTgt spid="20"/>
                                        </p:tgtEl>
                                        <p:attrNameLst>
                                          <p:attrName>ppt_x</p:attrName>
                                        </p:attrNameLst>
                                      </p:cBhvr>
                                      <p:tavLst>
                                        <p:tav tm="0">
                                          <p:val>
                                            <p:strVal val="ppt_x"/>
                                          </p:val>
                                        </p:tav>
                                        <p:tav tm="100000">
                                          <p:val>
                                            <p:strVal val="ppt_x"/>
                                          </p:val>
                                        </p:tav>
                                      </p:tavLst>
                                    </p:anim>
                                    <p:anim calcmode="lin" valueType="num">
                                      <p:cBhvr>
                                        <p:cTn id="142" dur="1000"/>
                                        <p:tgtEl>
                                          <p:spTgt spid="20"/>
                                        </p:tgtEl>
                                        <p:attrNameLst>
                                          <p:attrName>ppt_y</p:attrName>
                                        </p:attrNameLst>
                                      </p:cBhvr>
                                      <p:tavLst>
                                        <p:tav tm="0">
                                          <p:val>
                                            <p:strVal val="ppt_y"/>
                                          </p:val>
                                        </p:tav>
                                        <p:tav tm="100000">
                                          <p:val>
                                            <p:strVal val="ppt_y+.1"/>
                                          </p:val>
                                        </p:tav>
                                      </p:tavLst>
                                    </p:anim>
                                    <p:set>
                                      <p:cBhvr>
                                        <p:cTn id="143" dur="1" fill="hold">
                                          <p:stCondLst>
                                            <p:cond delay="999"/>
                                          </p:stCondLst>
                                        </p:cTn>
                                        <p:tgtEl>
                                          <p:spTgt spid="20"/>
                                        </p:tgtEl>
                                        <p:attrNameLst>
                                          <p:attrName>style.visibility</p:attrName>
                                        </p:attrNameLst>
                                      </p:cBhvr>
                                      <p:to>
                                        <p:strVal val="hidden"/>
                                      </p:to>
                                    </p:set>
                                  </p:childTnLst>
                                </p:cTn>
                              </p:par>
                              <p:par>
                                <p:cTn id="144" presetID="42" presetClass="exit" presetSubtype="0" fill="hold" nodeType="withEffect">
                                  <p:stCondLst>
                                    <p:cond delay="0"/>
                                  </p:stCondLst>
                                  <p:childTnLst>
                                    <p:animEffect transition="out" filter="fade">
                                      <p:cBhvr>
                                        <p:cTn id="145" dur="1000"/>
                                        <p:tgtEl>
                                          <p:spTgt spid="9"/>
                                        </p:tgtEl>
                                      </p:cBhvr>
                                    </p:animEffect>
                                    <p:anim calcmode="lin" valueType="num">
                                      <p:cBhvr>
                                        <p:cTn id="146" dur="1000"/>
                                        <p:tgtEl>
                                          <p:spTgt spid="9"/>
                                        </p:tgtEl>
                                        <p:attrNameLst>
                                          <p:attrName>ppt_x</p:attrName>
                                        </p:attrNameLst>
                                      </p:cBhvr>
                                      <p:tavLst>
                                        <p:tav tm="0">
                                          <p:val>
                                            <p:strVal val="ppt_x"/>
                                          </p:val>
                                        </p:tav>
                                        <p:tav tm="100000">
                                          <p:val>
                                            <p:strVal val="ppt_x"/>
                                          </p:val>
                                        </p:tav>
                                      </p:tavLst>
                                    </p:anim>
                                    <p:anim calcmode="lin" valueType="num">
                                      <p:cBhvr>
                                        <p:cTn id="147" dur="1000"/>
                                        <p:tgtEl>
                                          <p:spTgt spid="9"/>
                                        </p:tgtEl>
                                        <p:attrNameLst>
                                          <p:attrName>ppt_y</p:attrName>
                                        </p:attrNameLst>
                                      </p:cBhvr>
                                      <p:tavLst>
                                        <p:tav tm="0">
                                          <p:val>
                                            <p:strVal val="ppt_y"/>
                                          </p:val>
                                        </p:tav>
                                        <p:tav tm="100000">
                                          <p:val>
                                            <p:strVal val="ppt_y+.1"/>
                                          </p:val>
                                        </p:tav>
                                      </p:tavLst>
                                    </p:anim>
                                    <p:set>
                                      <p:cBhvr>
                                        <p:cTn id="148" dur="1" fill="hold">
                                          <p:stCondLst>
                                            <p:cond delay="999"/>
                                          </p:stCondLst>
                                        </p:cTn>
                                        <p:tgtEl>
                                          <p:spTgt spid="9"/>
                                        </p:tgtEl>
                                        <p:attrNameLst>
                                          <p:attrName>style.visibility</p:attrName>
                                        </p:attrNameLst>
                                      </p:cBhvr>
                                      <p:to>
                                        <p:strVal val="hidden"/>
                                      </p:to>
                                    </p:set>
                                  </p:childTnLst>
                                </p:cTn>
                              </p:par>
                              <p:par>
                                <p:cTn id="149" presetID="42" presetClass="exit" presetSubtype="0" fill="hold" nodeType="withEffect">
                                  <p:stCondLst>
                                    <p:cond delay="0"/>
                                  </p:stCondLst>
                                  <p:childTnLst>
                                    <p:animEffect transition="out" filter="fade">
                                      <p:cBhvr>
                                        <p:cTn id="150" dur="1000"/>
                                        <p:tgtEl>
                                          <p:spTgt spid="10"/>
                                        </p:tgtEl>
                                      </p:cBhvr>
                                    </p:animEffect>
                                    <p:anim calcmode="lin" valueType="num">
                                      <p:cBhvr>
                                        <p:cTn id="151" dur="1000"/>
                                        <p:tgtEl>
                                          <p:spTgt spid="10"/>
                                        </p:tgtEl>
                                        <p:attrNameLst>
                                          <p:attrName>ppt_x</p:attrName>
                                        </p:attrNameLst>
                                      </p:cBhvr>
                                      <p:tavLst>
                                        <p:tav tm="0">
                                          <p:val>
                                            <p:strVal val="ppt_x"/>
                                          </p:val>
                                        </p:tav>
                                        <p:tav tm="100000">
                                          <p:val>
                                            <p:strVal val="ppt_x"/>
                                          </p:val>
                                        </p:tav>
                                      </p:tavLst>
                                    </p:anim>
                                    <p:anim calcmode="lin" valueType="num">
                                      <p:cBhvr>
                                        <p:cTn id="152" dur="1000"/>
                                        <p:tgtEl>
                                          <p:spTgt spid="10"/>
                                        </p:tgtEl>
                                        <p:attrNameLst>
                                          <p:attrName>ppt_y</p:attrName>
                                        </p:attrNameLst>
                                      </p:cBhvr>
                                      <p:tavLst>
                                        <p:tav tm="0">
                                          <p:val>
                                            <p:strVal val="ppt_y"/>
                                          </p:val>
                                        </p:tav>
                                        <p:tav tm="100000">
                                          <p:val>
                                            <p:strVal val="ppt_y+.1"/>
                                          </p:val>
                                        </p:tav>
                                      </p:tavLst>
                                    </p:anim>
                                    <p:set>
                                      <p:cBhvr>
                                        <p:cTn id="153" dur="1" fill="hold">
                                          <p:stCondLst>
                                            <p:cond delay="999"/>
                                          </p:stCondLst>
                                        </p:cTn>
                                        <p:tgtEl>
                                          <p:spTgt spid="10"/>
                                        </p:tgtEl>
                                        <p:attrNameLst>
                                          <p:attrName>style.visibility</p:attrName>
                                        </p:attrNameLst>
                                      </p:cBhvr>
                                      <p:to>
                                        <p:strVal val="hidden"/>
                                      </p:to>
                                    </p:set>
                                  </p:childTnLst>
                                </p:cTn>
                              </p:par>
                              <p:par>
                                <p:cTn id="154" presetID="42" presetClass="exit" presetSubtype="0" fill="hold" grpId="0" nodeType="withEffect">
                                  <p:stCondLst>
                                    <p:cond delay="0"/>
                                  </p:stCondLst>
                                  <p:childTnLst>
                                    <p:animEffect transition="out" filter="fade">
                                      <p:cBhvr>
                                        <p:cTn id="155" dur="1000"/>
                                        <p:tgtEl>
                                          <p:spTgt spid="58"/>
                                        </p:tgtEl>
                                      </p:cBhvr>
                                    </p:animEffect>
                                    <p:anim calcmode="lin" valueType="num">
                                      <p:cBhvr>
                                        <p:cTn id="156" dur="1000"/>
                                        <p:tgtEl>
                                          <p:spTgt spid="58"/>
                                        </p:tgtEl>
                                        <p:attrNameLst>
                                          <p:attrName>ppt_x</p:attrName>
                                        </p:attrNameLst>
                                      </p:cBhvr>
                                      <p:tavLst>
                                        <p:tav tm="0">
                                          <p:val>
                                            <p:strVal val="ppt_x"/>
                                          </p:val>
                                        </p:tav>
                                        <p:tav tm="100000">
                                          <p:val>
                                            <p:strVal val="ppt_x"/>
                                          </p:val>
                                        </p:tav>
                                      </p:tavLst>
                                    </p:anim>
                                    <p:anim calcmode="lin" valueType="num">
                                      <p:cBhvr>
                                        <p:cTn id="157" dur="1000"/>
                                        <p:tgtEl>
                                          <p:spTgt spid="58"/>
                                        </p:tgtEl>
                                        <p:attrNameLst>
                                          <p:attrName>ppt_y</p:attrName>
                                        </p:attrNameLst>
                                      </p:cBhvr>
                                      <p:tavLst>
                                        <p:tav tm="0">
                                          <p:val>
                                            <p:strVal val="ppt_y"/>
                                          </p:val>
                                        </p:tav>
                                        <p:tav tm="100000">
                                          <p:val>
                                            <p:strVal val="ppt_y+.1"/>
                                          </p:val>
                                        </p:tav>
                                      </p:tavLst>
                                    </p:anim>
                                    <p:set>
                                      <p:cBhvr>
                                        <p:cTn id="158" dur="1" fill="hold">
                                          <p:stCondLst>
                                            <p:cond delay="999"/>
                                          </p:stCondLst>
                                        </p:cTn>
                                        <p:tgtEl>
                                          <p:spTgt spid="58"/>
                                        </p:tgtEl>
                                        <p:attrNameLst>
                                          <p:attrName>style.visibility</p:attrName>
                                        </p:attrNameLst>
                                      </p:cBhvr>
                                      <p:to>
                                        <p:strVal val="hidden"/>
                                      </p:to>
                                    </p:set>
                                  </p:childTnLst>
                                </p:cTn>
                              </p:par>
                              <p:par>
                                <p:cTn id="159" presetID="42" presetClass="exit" presetSubtype="0" fill="hold" nodeType="withEffect">
                                  <p:stCondLst>
                                    <p:cond delay="0"/>
                                  </p:stCondLst>
                                  <p:childTnLst>
                                    <p:animEffect transition="out" filter="fade">
                                      <p:cBhvr>
                                        <p:cTn id="160" dur="1000"/>
                                        <p:tgtEl>
                                          <p:spTgt spid="59"/>
                                        </p:tgtEl>
                                      </p:cBhvr>
                                    </p:animEffect>
                                    <p:anim calcmode="lin" valueType="num">
                                      <p:cBhvr>
                                        <p:cTn id="161" dur="1000"/>
                                        <p:tgtEl>
                                          <p:spTgt spid="59"/>
                                        </p:tgtEl>
                                        <p:attrNameLst>
                                          <p:attrName>ppt_x</p:attrName>
                                        </p:attrNameLst>
                                      </p:cBhvr>
                                      <p:tavLst>
                                        <p:tav tm="0">
                                          <p:val>
                                            <p:strVal val="ppt_x"/>
                                          </p:val>
                                        </p:tav>
                                        <p:tav tm="100000">
                                          <p:val>
                                            <p:strVal val="ppt_x"/>
                                          </p:val>
                                        </p:tav>
                                      </p:tavLst>
                                    </p:anim>
                                    <p:anim calcmode="lin" valueType="num">
                                      <p:cBhvr>
                                        <p:cTn id="162" dur="1000"/>
                                        <p:tgtEl>
                                          <p:spTgt spid="59"/>
                                        </p:tgtEl>
                                        <p:attrNameLst>
                                          <p:attrName>ppt_y</p:attrName>
                                        </p:attrNameLst>
                                      </p:cBhvr>
                                      <p:tavLst>
                                        <p:tav tm="0">
                                          <p:val>
                                            <p:strVal val="ppt_y"/>
                                          </p:val>
                                        </p:tav>
                                        <p:tav tm="100000">
                                          <p:val>
                                            <p:strVal val="ppt_y+.1"/>
                                          </p:val>
                                        </p:tav>
                                      </p:tavLst>
                                    </p:anim>
                                    <p:set>
                                      <p:cBhvr>
                                        <p:cTn id="163" dur="1" fill="hold">
                                          <p:stCondLst>
                                            <p:cond delay="999"/>
                                          </p:stCondLst>
                                        </p:cTn>
                                        <p:tgtEl>
                                          <p:spTgt spid="59"/>
                                        </p:tgtEl>
                                        <p:attrNameLst>
                                          <p:attrName>style.visibility</p:attrName>
                                        </p:attrNameLst>
                                      </p:cBhvr>
                                      <p:to>
                                        <p:strVal val="hidden"/>
                                      </p:to>
                                    </p:set>
                                  </p:childTnLst>
                                </p:cTn>
                              </p:par>
                              <p:par>
                                <p:cTn id="164" presetID="42" presetClass="exit" presetSubtype="0" fill="hold" nodeType="withEffect">
                                  <p:stCondLst>
                                    <p:cond delay="0"/>
                                  </p:stCondLst>
                                  <p:childTnLst>
                                    <p:animEffect transition="out" filter="fade">
                                      <p:cBhvr>
                                        <p:cTn id="165" dur="1000"/>
                                        <p:tgtEl>
                                          <p:spTgt spid="16"/>
                                        </p:tgtEl>
                                      </p:cBhvr>
                                    </p:animEffect>
                                    <p:anim calcmode="lin" valueType="num">
                                      <p:cBhvr>
                                        <p:cTn id="166" dur="1000"/>
                                        <p:tgtEl>
                                          <p:spTgt spid="16"/>
                                        </p:tgtEl>
                                        <p:attrNameLst>
                                          <p:attrName>ppt_x</p:attrName>
                                        </p:attrNameLst>
                                      </p:cBhvr>
                                      <p:tavLst>
                                        <p:tav tm="0">
                                          <p:val>
                                            <p:strVal val="ppt_x"/>
                                          </p:val>
                                        </p:tav>
                                        <p:tav tm="100000">
                                          <p:val>
                                            <p:strVal val="ppt_x"/>
                                          </p:val>
                                        </p:tav>
                                      </p:tavLst>
                                    </p:anim>
                                    <p:anim calcmode="lin" valueType="num">
                                      <p:cBhvr>
                                        <p:cTn id="167" dur="1000"/>
                                        <p:tgtEl>
                                          <p:spTgt spid="16"/>
                                        </p:tgtEl>
                                        <p:attrNameLst>
                                          <p:attrName>ppt_y</p:attrName>
                                        </p:attrNameLst>
                                      </p:cBhvr>
                                      <p:tavLst>
                                        <p:tav tm="0">
                                          <p:val>
                                            <p:strVal val="ppt_y"/>
                                          </p:val>
                                        </p:tav>
                                        <p:tav tm="100000">
                                          <p:val>
                                            <p:strVal val="ppt_y+.1"/>
                                          </p:val>
                                        </p:tav>
                                      </p:tavLst>
                                    </p:anim>
                                    <p:set>
                                      <p:cBhvr>
                                        <p:cTn id="168" dur="1" fill="hold">
                                          <p:stCondLst>
                                            <p:cond delay="999"/>
                                          </p:stCondLst>
                                        </p:cTn>
                                        <p:tgtEl>
                                          <p:spTgt spid="16"/>
                                        </p:tgtEl>
                                        <p:attrNameLst>
                                          <p:attrName>style.visibility</p:attrName>
                                        </p:attrNameLst>
                                      </p:cBhvr>
                                      <p:to>
                                        <p:strVal val="hidden"/>
                                      </p:to>
                                    </p:set>
                                  </p:childTnLst>
                                </p:cTn>
                              </p:par>
                              <p:par>
                                <p:cTn id="169" presetID="42" presetClass="exit" presetSubtype="0" fill="hold" nodeType="withEffect">
                                  <p:stCondLst>
                                    <p:cond delay="0"/>
                                  </p:stCondLst>
                                  <p:childTnLst>
                                    <p:animEffect transition="out" filter="fade">
                                      <p:cBhvr>
                                        <p:cTn id="170" dur="1000"/>
                                        <p:tgtEl>
                                          <p:spTgt spid="57"/>
                                        </p:tgtEl>
                                      </p:cBhvr>
                                    </p:animEffect>
                                    <p:anim calcmode="lin" valueType="num">
                                      <p:cBhvr>
                                        <p:cTn id="171" dur="1000"/>
                                        <p:tgtEl>
                                          <p:spTgt spid="57"/>
                                        </p:tgtEl>
                                        <p:attrNameLst>
                                          <p:attrName>ppt_x</p:attrName>
                                        </p:attrNameLst>
                                      </p:cBhvr>
                                      <p:tavLst>
                                        <p:tav tm="0">
                                          <p:val>
                                            <p:strVal val="ppt_x"/>
                                          </p:val>
                                        </p:tav>
                                        <p:tav tm="100000">
                                          <p:val>
                                            <p:strVal val="ppt_x"/>
                                          </p:val>
                                        </p:tav>
                                      </p:tavLst>
                                    </p:anim>
                                    <p:anim calcmode="lin" valueType="num">
                                      <p:cBhvr>
                                        <p:cTn id="172" dur="1000"/>
                                        <p:tgtEl>
                                          <p:spTgt spid="57"/>
                                        </p:tgtEl>
                                        <p:attrNameLst>
                                          <p:attrName>ppt_y</p:attrName>
                                        </p:attrNameLst>
                                      </p:cBhvr>
                                      <p:tavLst>
                                        <p:tav tm="0">
                                          <p:val>
                                            <p:strVal val="ppt_y"/>
                                          </p:val>
                                        </p:tav>
                                        <p:tav tm="100000">
                                          <p:val>
                                            <p:strVal val="ppt_y+.1"/>
                                          </p:val>
                                        </p:tav>
                                      </p:tavLst>
                                    </p:anim>
                                    <p:set>
                                      <p:cBhvr>
                                        <p:cTn id="173" dur="1" fill="hold">
                                          <p:stCondLst>
                                            <p:cond delay="999"/>
                                          </p:stCondLst>
                                        </p:cTn>
                                        <p:tgtEl>
                                          <p:spTgt spid="57"/>
                                        </p:tgtEl>
                                        <p:attrNameLst>
                                          <p:attrName>style.visibility</p:attrName>
                                        </p:attrNameLst>
                                      </p:cBhvr>
                                      <p:to>
                                        <p:strVal val="hidden"/>
                                      </p:to>
                                    </p:set>
                                  </p:childTnLst>
                                </p:cTn>
                              </p:par>
                              <p:par>
                                <p:cTn id="174" presetID="42" presetClass="exit" presetSubtype="0" fill="hold" nodeType="withEffect">
                                  <p:stCondLst>
                                    <p:cond delay="0"/>
                                  </p:stCondLst>
                                  <p:childTnLst>
                                    <p:animEffect transition="out" filter="fade">
                                      <p:cBhvr>
                                        <p:cTn id="175" dur="1000"/>
                                        <p:tgtEl>
                                          <p:spTgt spid="65"/>
                                        </p:tgtEl>
                                      </p:cBhvr>
                                    </p:animEffect>
                                    <p:anim calcmode="lin" valueType="num">
                                      <p:cBhvr>
                                        <p:cTn id="176" dur="1000"/>
                                        <p:tgtEl>
                                          <p:spTgt spid="65"/>
                                        </p:tgtEl>
                                        <p:attrNameLst>
                                          <p:attrName>ppt_x</p:attrName>
                                        </p:attrNameLst>
                                      </p:cBhvr>
                                      <p:tavLst>
                                        <p:tav tm="0">
                                          <p:val>
                                            <p:strVal val="ppt_x"/>
                                          </p:val>
                                        </p:tav>
                                        <p:tav tm="100000">
                                          <p:val>
                                            <p:strVal val="ppt_x"/>
                                          </p:val>
                                        </p:tav>
                                      </p:tavLst>
                                    </p:anim>
                                    <p:anim calcmode="lin" valueType="num">
                                      <p:cBhvr>
                                        <p:cTn id="177" dur="1000"/>
                                        <p:tgtEl>
                                          <p:spTgt spid="65"/>
                                        </p:tgtEl>
                                        <p:attrNameLst>
                                          <p:attrName>ppt_y</p:attrName>
                                        </p:attrNameLst>
                                      </p:cBhvr>
                                      <p:tavLst>
                                        <p:tav tm="0">
                                          <p:val>
                                            <p:strVal val="ppt_y"/>
                                          </p:val>
                                        </p:tav>
                                        <p:tav tm="100000">
                                          <p:val>
                                            <p:strVal val="ppt_y+.1"/>
                                          </p:val>
                                        </p:tav>
                                      </p:tavLst>
                                    </p:anim>
                                    <p:set>
                                      <p:cBhvr>
                                        <p:cTn id="178" dur="1" fill="hold">
                                          <p:stCondLst>
                                            <p:cond delay="999"/>
                                          </p:stCondLst>
                                        </p:cTn>
                                        <p:tgtEl>
                                          <p:spTgt spid="65"/>
                                        </p:tgtEl>
                                        <p:attrNameLst>
                                          <p:attrName>style.visibility</p:attrName>
                                        </p:attrNameLst>
                                      </p:cBhvr>
                                      <p:to>
                                        <p:strVal val="hidden"/>
                                      </p:to>
                                    </p:set>
                                  </p:childTnLst>
                                </p:cTn>
                              </p:par>
                              <p:par>
                                <p:cTn id="179" presetID="42" presetClass="exit" presetSubtype="0" fill="hold" nodeType="withEffect">
                                  <p:stCondLst>
                                    <p:cond delay="0"/>
                                  </p:stCondLst>
                                  <p:childTnLst>
                                    <p:animEffect transition="out" filter="fade">
                                      <p:cBhvr>
                                        <p:cTn id="180" dur="1000"/>
                                        <p:tgtEl>
                                          <p:spTgt spid="12"/>
                                        </p:tgtEl>
                                      </p:cBhvr>
                                    </p:animEffect>
                                    <p:anim calcmode="lin" valueType="num">
                                      <p:cBhvr>
                                        <p:cTn id="181" dur="1000"/>
                                        <p:tgtEl>
                                          <p:spTgt spid="12"/>
                                        </p:tgtEl>
                                        <p:attrNameLst>
                                          <p:attrName>ppt_x</p:attrName>
                                        </p:attrNameLst>
                                      </p:cBhvr>
                                      <p:tavLst>
                                        <p:tav tm="0">
                                          <p:val>
                                            <p:strVal val="ppt_x"/>
                                          </p:val>
                                        </p:tav>
                                        <p:tav tm="100000">
                                          <p:val>
                                            <p:strVal val="ppt_x"/>
                                          </p:val>
                                        </p:tav>
                                      </p:tavLst>
                                    </p:anim>
                                    <p:anim calcmode="lin" valueType="num">
                                      <p:cBhvr>
                                        <p:cTn id="182" dur="1000"/>
                                        <p:tgtEl>
                                          <p:spTgt spid="12"/>
                                        </p:tgtEl>
                                        <p:attrNameLst>
                                          <p:attrName>ppt_y</p:attrName>
                                        </p:attrNameLst>
                                      </p:cBhvr>
                                      <p:tavLst>
                                        <p:tav tm="0">
                                          <p:val>
                                            <p:strVal val="ppt_y"/>
                                          </p:val>
                                        </p:tav>
                                        <p:tav tm="100000">
                                          <p:val>
                                            <p:strVal val="ppt_y+.1"/>
                                          </p:val>
                                        </p:tav>
                                      </p:tavLst>
                                    </p:anim>
                                    <p:set>
                                      <p:cBhvr>
                                        <p:cTn id="183" dur="1" fill="hold">
                                          <p:stCondLst>
                                            <p:cond delay="999"/>
                                          </p:stCondLst>
                                        </p:cTn>
                                        <p:tgtEl>
                                          <p:spTgt spid="12"/>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42" presetClass="entr" presetSubtype="0" fill="hold" nodeType="clickEffect">
                                  <p:stCondLst>
                                    <p:cond delay="0"/>
                                  </p:stCondLst>
                                  <p:childTnLst>
                                    <p:set>
                                      <p:cBhvr>
                                        <p:cTn id="187" dur="1" fill="hold">
                                          <p:stCondLst>
                                            <p:cond delay="0"/>
                                          </p:stCondLst>
                                        </p:cTn>
                                        <p:tgtEl>
                                          <p:spTgt spid="110"/>
                                        </p:tgtEl>
                                        <p:attrNameLst>
                                          <p:attrName>style.visibility</p:attrName>
                                        </p:attrNameLst>
                                      </p:cBhvr>
                                      <p:to>
                                        <p:strVal val="visible"/>
                                      </p:to>
                                    </p:set>
                                    <p:animEffect transition="in" filter="fade">
                                      <p:cBhvr>
                                        <p:cTn id="188" dur="1000"/>
                                        <p:tgtEl>
                                          <p:spTgt spid="110"/>
                                        </p:tgtEl>
                                      </p:cBhvr>
                                    </p:animEffect>
                                    <p:anim calcmode="lin" valueType="num">
                                      <p:cBhvr>
                                        <p:cTn id="189" dur="1000" fill="hold"/>
                                        <p:tgtEl>
                                          <p:spTgt spid="110"/>
                                        </p:tgtEl>
                                        <p:attrNameLst>
                                          <p:attrName>ppt_x</p:attrName>
                                        </p:attrNameLst>
                                      </p:cBhvr>
                                      <p:tavLst>
                                        <p:tav tm="0">
                                          <p:val>
                                            <p:strVal val="#ppt_x"/>
                                          </p:val>
                                        </p:tav>
                                        <p:tav tm="100000">
                                          <p:val>
                                            <p:strVal val="#ppt_x"/>
                                          </p:val>
                                        </p:tav>
                                      </p:tavLst>
                                    </p:anim>
                                    <p:anim calcmode="lin" valueType="num">
                                      <p:cBhvr>
                                        <p:cTn id="190"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42" presetClass="entr" presetSubtype="0" fill="hold" nodeType="clickEffect">
                                  <p:stCondLst>
                                    <p:cond delay="0"/>
                                  </p:stCondLst>
                                  <p:childTnLst>
                                    <p:set>
                                      <p:cBhvr>
                                        <p:cTn id="194" dur="1" fill="hold">
                                          <p:stCondLst>
                                            <p:cond delay="0"/>
                                          </p:stCondLst>
                                        </p:cTn>
                                        <p:tgtEl>
                                          <p:spTgt spid="141"/>
                                        </p:tgtEl>
                                        <p:attrNameLst>
                                          <p:attrName>style.visibility</p:attrName>
                                        </p:attrNameLst>
                                      </p:cBhvr>
                                      <p:to>
                                        <p:strVal val="visible"/>
                                      </p:to>
                                    </p:set>
                                    <p:animEffect transition="in" filter="fade">
                                      <p:cBhvr>
                                        <p:cTn id="195" dur="1000"/>
                                        <p:tgtEl>
                                          <p:spTgt spid="141"/>
                                        </p:tgtEl>
                                      </p:cBhvr>
                                    </p:animEffect>
                                    <p:anim calcmode="lin" valueType="num">
                                      <p:cBhvr>
                                        <p:cTn id="196" dur="1000" fill="hold"/>
                                        <p:tgtEl>
                                          <p:spTgt spid="141"/>
                                        </p:tgtEl>
                                        <p:attrNameLst>
                                          <p:attrName>ppt_x</p:attrName>
                                        </p:attrNameLst>
                                      </p:cBhvr>
                                      <p:tavLst>
                                        <p:tav tm="0">
                                          <p:val>
                                            <p:strVal val="#ppt_x"/>
                                          </p:val>
                                        </p:tav>
                                        <p:tav tm="100000">
                                          <p:val>
                                            <p:strVal val="#ppt_x"/>
                                          </p:val>
                                        </p:tav>
                                      </p:tavLst>
                                    </p:anim>
                                    <p:anim calcmode="lin" valueType="num">
                                      <p:cBhvr>
                                        <p:cTn id="197" dur="1000" fill="hold"/>
                                        <p:tgtEl>
                                          <p:spTgt spid="141"/>
                                        </p:tgtEl>
                                        <p:attrNameLst>
                                          <p:attrName>ppt_y</p:attrName>
                                        </p:attrNameLst>
                                      </p:cBhvr>
                                      <p:tavLst>
                                        <p:tav tm="0">
                                          <p:val>
                                            <p:strVal val="#ppt_y+.1"/>
                                          </p:val>
                                        </p:tav>
                                        <p:tav tm="100000">
                                          <p:val>
                                            <p:strVal val="#ppt_y"/>
                                          </p:val>
                                        </p:tav>
                                      </p:tavLst>
                                    </p:anim>
                                  </p:childTnLst>
                                </p:cTn>
                              </p:par>
                              <p:par>
                                <p:cTn id="198" presetID="42" presetClass="entr" presetSubtype="0" fill="hold" nodeType="withEffect">
                                  <p:stCondLst>
                                    <p:cond delay="0"/>
                                  </p:stCondLst>
                                  <p:childTnLst>
                                    <p:set>
                                      <p:cBhvr>
                                        <p:cTn id="199" dur="1" fill="hold">
                                          <p:stCondLst>
                                            <p:cond delay="0"/>
                                          </p:stCondLst>
                                        </p:cTn>
                                        <p:tgtEl>
                                          <p:spTgt spid="142"/>
                                        </p:tgtEl>
                                        <p:attrNameLst>
                                          <p:attrName>style.visibility</p:attrName>
                                        </p:attrNameLst>
                                      </p:cBhvr>
                                      <p:to>
                                        <p:strVal val="visible"/>
                                      </p:to>
                                    </p:set>
                                    <p:animEffect transition="in" filter="fade">
                                      <p:cBhvr>
                                        <p:cTn id="200" dur="1000"/>
                                        <p:tgtEl>
                                          <p:spTgt spid="142"/>
                                        </p:tgtEl>
                                      </p:cBhvr>
                                    </p:animEffect>
                                    <p:anim calcmode="lin" valueType="num">
                                      <p:cBhvr>
                                        <p:cTn id="201" dur="1000" fill="hold"/>
                                        <p:tgtEl>
                                          <p:spTgt spid="142"/>
                                        </p:tgtEl>
                                        <p:attrNameLst>
                                          <p:attrName>ppt_x</p:attrName>
                                        </p:attrNameLst>
                                      </p:cBhvr>
                                      <p:tavLst>
                                        <p:tav tm="0">
                                          <p:val>
                                            <p:strVal val="#ppt_x"/>
                                          </p:val>
                                        </p:tav>
                                        <p:tav tm="100000">
                                          <p:val>
                                            <p:strVal val="#ppt_x"/>
                                          </p:val>
                                        </p:tav>
                                      </p:tavLst>
                                    </p:anim>
                                    <p:anim calcmode="lin" valueType="num">
                                      <p:cBhvr>
                                        <p:cTn id="202" dur="1000" fill="hold"/>
                                        <p:tgtEl>
                                          <p:spTgt spid="142"/>
                                        </p:tgtEl>
                                        <p:attrNameLst>
                                          <p:attrName>ppt_y</p:attrName>
                                        </p:attrNameLst>
                                      </p:cBhvr>
                                      <p:tavLst>
                                        <p:tav tm="0">
                                          <p:val>
                                            <p:strVal val="#ppt_y+.1"/>
                                          </p:val>
                                        </p:tav>
                                        <p:tav tm="100000">
                                          <p:val>
                                            <p:strVal val="#ppt_y"/>
                                          </p:val>
                                        </p:tav>
                                      </p:tavLst>
                                    </p:anim>
                                  </p:childTnLst>
                                </p:cTn>
                              </p:par>
                              <p:par>
                                <p:cTn id="203" presetID="42" presetClass="entr" presetSubtype="0" fill="hold" nodeType="withEffect">
                                  <p:stCondLst>
                                    <p:cond delay="0"/>
                                  </p:stCondLst>
                                  <p:childTnLst>
                                    <p:set>
                                      <p:cBhvr>
                                        <p:cTn id="204" dur="1" fill="hold">
                                          <p:stCondLst>
                                            <p:cond delay="0"/>
                                          </p:stCondLst>
                                        </p:cTn>
                                        <p:tgtEl>
                                          <p:spTgt spid="158"/>
                                        </p:tgtEl>
                                        <p:attrNameLst>
                                          <p:attrName>style.visibility</p:attrName>
                                        </p:attrNameLst>
                                      </p:cBhvr>
                                      <p:to>
                                        <p:strVal val="visible"/>
                                      </p:to>
                                    </p:set>
                                    <p:animEffect transition="in" filter="fade">
                                      <p:cBhvr>
                                        <p:cTn id="205" dur="1000"/>
                                        <p:tgtEl>
                                          <p:spTgt spid="158"/>
                                        </p:tgtEl>
                                      </p:cBhvr>
                                    </p:animEffect>
                                    <p:anim calcmode="lin" valueType="num">
                                      <p:cBhvr>
                                        <p:cTn id="206" dur="1000" fill="hold"/>
                                        <p:tgtEl>
                                          <p:spTgt spid="158"/>
                                        </p:tgtEl>
                                        <p:attrNameLst>
                                          <p:attrName>ppt_x</p:attrName>
                                        </p:attrNameLst>
                                      </p:cBhvr>
                                      <p:tavLst>
                                        <p:tav tm="0">
                                          <p:val>
                                            <p:strVal val="#ppt_x"/>
                                          </p:val>
                                        </p:tav>
                                        <p:tav tm="100000">
                                          <p:val>
                                            <p:strVal val="#ppt_x"/>
                                          </p:val>
                                        </p:tav>
                                      </p:tavLst>
                                    </p:anim>
                                    <p:anim calcmode="lin" valueType="num">
                                      <p:cBhvr>
                                        <p:cTn id="207" dur="1000" fill="hold"/>
                                        <p:tgtEl>
                                          <p:spTgt spid="1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2" grpId="0" animBg="1"/>
      <p:bldP spid="84" grpId="0" animBg="1"/>
      <p:bldP spid="85" grpId="0" animBg="1"/>
      <p:bldP spid="86" grpId="0" animBg="1"/>
      <p:bldP spid="87" grpId="0" animBg="1"/>
      <p:bldP spid="88" grpId="0" animBg="1"/>
      <p:bldP spid="89" grpId="0" animBg="1"/>
      <p:bldP spid="54" grpId="0"/>
      <p:bldP spid="58" grpId="0"/>
      <p:bldP spid="18" grpId="0" animBg="1"/>
      <p:bldP spid="134" grpId="0" animBg="1"/>
      <p:bldP spid="135" grpId="0" animBg="1"/>
      <p:bldP spid="136" grpId="0" animBg="1"/>
      <p:bldP spid="138" grpId="0" animBg="1"/>
      <p:bldP spid="139" grpId="0" animBg="1"/>
      <p:bldP spid="14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3F9F860-5091-4D86-8432-F337C7AFAE1D}"/>
              </a:ext>
            </a:extLst>
          </p:cNvPr>
          <p:cNvGrpSpPr/>
          <p:nvPr/>
        </p:nvGrpSpPr>
        <p:grpSpPr>
          <a:xfrm>
            <a:off x="2226341" y="2846462"/>
            <a:ext cx="1422041" cy="2030274"/>
            <a:chOff x="5108342" y="1318042"/>
            <a:chExt cx="1143977" cy="1633277"/>
          </a:xfrm>
        </p:grpSpPr>
        <p:sp>
          <p:nvSpPr>
            <p:cNvPr id="13" name="文本框 12">
              <a:extLst>
                <a:ext uri="{FF2B5EF4-FFF2-40B4-BE49-F238E27FC236}">
                  <a16:creationId xmlns:a16="http://schemas.microsoft.com/office/drawing/2014/main" id="{BDD0146D-45D0-47C3-97AF-0076E0AA7232}"/>
                </a:ext>
              </a:extLst>
            </p:cNvPr>
            <p:cNvSpPr txBox="1"/>
            <p:nvPr/>
          </p:nvSpPr>
          <p:spPr>
            <a:xfrm>
              <a:off x="5358126" y="1318042"/>
              <a:ext cx="591906" cy="39615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MLP</a:t>
              </a:r>
              <a:endParaRPr kumimoji="0" lang="zh-CN" altLang="en-US" sz="32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grpSp>
          <p:nvGrpSpPr>
            <p:cNvPr id="5" name="组合 4">
              <a:extLst>
                <a:ext uri="{FF2B5EF4-FFF2-40B4-BE49-F238E27FC236}">
                  <a16:creationId xmlns:a16="http://schemas.microsoft.com/office/drawing/2014/main" id="{EB405C45-3AB9-4C27-A7B3-605CFBDEDD6A}"/>
                </a:ext>
              </a:extLst>
            </p:cNvPr>
            <p:cNvGrpSpPr/>
            <p:nvPr/>
          </p:nvGrpSpPr>
          <p:grpSpPr>
            <a:xfrm>
              <a:off x="5108342" y="1827326"/>
              <a:ext cx="1143977" cy="1123993"/>
              <a:chOff x="5293896" y="2113022"/>
              <a:chExt cx="1078481" cy="1123993"/>
            </a:xfrm>
          </p:grpSpPr>
          <p:sp>
            <p:nvSpPr>
              <p:cNvPr id="6" name="矩形 5">
                <a:extLst>
                  <a:ext uri="{FF2B5EF4-FFF2-40B4-BE49-F238E27FC236}">
                    <a16:creationId xmlns:a16="http://schemas.microsoft.com/office/drawing/2014/main" id="{784DCB17-CFEA-42D9-9727-E96C8F3950C7}"/>
                  </a:ext>
                </a:extLst>
              </p:cNvPr>
              <p:cNvSpPr/>
              <p:nvPr/>
            </p:nvSpPr>
            <p:spPr>
              <a:xfrm>
                <a:off x="5293896" y="2113024"/>
                <a:ext cx="276377" cy="1123991"/>
              </a:xfrm>
              <a:prstGeom prst="rect">
                <a:avLst/>
              </a:prstGeom>
              <a:solidFill>
                <a:schemeClr val="bg1">
                  <a:lumMod val="8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7" name="矩形 6">
                <a:extLst>
                  <a:ext uri="{FF2B5EF4-FFF2-40B4-BE49-F238E27FC236}">
                    <a16:creationId xmlns:a16="http://schemas.microsoft.com/office/drawing/2014/main" id="{9BFB7DFA-C722-4E1A-B62B-3D958A54C4D7}"/>
                  </a:ext>
                </a:extLst>
              </p:cNvPr>
              <p:cNvSpPr/>
              <p:nvPr/>
            </p:nvSpPr>
            <p:spPr>
              <a:xfrm>
                <a:off x="5694948" y="2113023"/>
                <a:ext cx="276377" cy="1123991"/>
              </a:xfrm>
              <a:prstGeom prst="rect">
                <a:avLst/>
              </a:prstGeom>
              <a:solidFill>
                <a:schemeClr val="bg1">
                  <a:lumMod val="8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矩形 7">
                <a:extLst>
                  <a:ext uri="{FF2B5EF4-FFF2-40B4-BE49-F238E27FC236}">
                    <a16:creationId xmlns:a16="http://schemas.microsoft.com/office/drawing/2014/main" id="{56F658B4-36DD-4E04-8081-AA2D70B1DCDB}"/>
                  </a:ext>
                </a:extLst>
              </p:cNvPr>
              <p:cNvSpPr/>
              <p:nvPr/>
            </p:nvSpPr>
            <p:spPr>
              <a:xfrm>
                <a:off x="6096000" y="2113022"/>
                <a:ext cx="276377" cy="1123991"/>
              </a:xfrm>
              <a:prstGeom prst="rect">
                <a:avLst/>
              </a:prstGeom>
              <a:solidFill>
                <a:schemeClr val="bg1">
                  <a:lumMod val="8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cxnSp>
        <p:nvCxnSpPr>
          <p:cNvPr id="86" name="直接箭头连接符 85">
            <a:extLst>
              <a:ext uri="{FF2B5EF4-FFF2-40B4-BE49-F238E27FC236}">
                <a16:creationId xmlns:a16="http://schemas.microsoft.com/office/drawing/2014/main" id="{A67A216F-0833-4A62-B47D-F2F02E1965C6}"/>
              </a:ext>
            </a:extLst>
          </p:cNvPr>
          <p:cNvCxnSpPr>
            <a:cxnSpLocks/>
          </p:cNvCxnSpPr>
          <p:nvPr/>
        </p:nvCxnSpPr>
        <p:spPr>
          <a:xfrm>
            <a:off x="6767258" y="4138597"/>
            <a:ext cx="1251372"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411192C9-B93F-49B0-8128-E89ADE08D962}"/>
              </a:ext>
            </a:extLst>
          </p:cNvPr>
          <p:cNvCxnSpPr>
            <a:cxnSpLocks/>
          </p:cNvCxnSpPr>
          <p:nvPr/>
        </p:nvCxnSpPr>
        <p:spPr>
          <a:xfrm flipV="1">
            <a:off x="3940119" y="4138597"/>
            <a:ext cx="1297667" cy="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16">
            <a:extLst>
              <a:ext uri="{FF2B5EF4-FFF2-40B4-BE49-F238E27FC236}">
                <a16:creationId xmlns:a16="http://schemas.microsoft.com/office/drawing/2014/main" id="{3130D109-263F-4BE4-A30A-27EB11C2A8F2}"/>
              </a:ext>
            </a:extLst>
          </p:cNvPr>
          <p:cNvSpPr txBox="1"/>
          <p:nvPr/>
        </p:nvSpPr>
        <p:spPr>
          <a:xfrm>
            <a:off x="1984496" y="346027"/>
            <a:ext cx="8223007" cy="769441"/>
          </a:xfrm>
          <a:prstGeom prst="rect">
            <a:avLst/>
          </a:prstGeom>
          <a:noFill/>
        </p:spPr>
        <p:txBody>
          <a:bodyPr wrap="square" rtlCol="0">
            <a:spAutoFit/>
          </a:bodyPr>
          <a:lstStyle/>
          <a:p>
            <a:pPr lvl="0" algn="ctr"/>
            <a:r>
              <a:rPr lang="en-US" altLang="zh-CN" sz="4400" b="1" dirty="0">
                <a:solidFill>
                  <a:srgbClr val="FAAB23"/>
                </a:solidFill>
              </a:rPr>
              <a:t>Problem Formulation under NeTF</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996ED68-3AE2-4AAC-AA06-90A490EA5018}"/>
                  </a:ext>
                </a:extLst>
              </p:cNvPr>
              <p:cNvSpPr txBox="1"/>
              <p:nvPr/>
            </p:nvSpPr>
            <p:spPr>
              <a:xfrm>
                <a:off x="5295099" y="3861598"/>
                <a:ext cx="123040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solidFill>
                            <a:schemeClr val="bg1"/>
                          </a:solidFill>
                          <a:latin typeface="Cambria Math" panose="02040503050406030204" pitchFamily="18" charset="0"/>
                        </a:rPr>
                        <m:t>(</m:t>
                      </m:r>
                      <m:r>
                        <a:rPr lang="zh-CN" altLang="en-US" sz="3600" b="0" i="1" smtClean="0">
                          <a:solidFill>
                            <a:schemeClr val="bg1"/>
                          </a:solidFill>
                          <a:latin typeface="Cambria Math" panose="02040503050406030204" pitchFamily="18" charset="0"/>
                        </a:rPr>
                        <m:t>𝜎</m:t>
                      </m:r>
                      <m:r>
                        <a:rPr lang="en-US" altLang="zh-CN" sz="3600" b="0" i="1" smtClean="0">
                          <a:solidFill>
                            <a:schemeClr val="bg1"/>
                          </a:solidFill>
                          <a:latin typeface="Cambria Math" panose="02040503050406030204" pitchFamily="18" charset="0"/>
                        </a:rPr>
                        <m:t>,</m:t>
                      </m:r>
                      <m:r>
                        <a:rPr lang="zh-CN" altLang="en-US" sz="3600" b="0" i="1" smtClean="0">
                          <a:solidFill>
                            <a:schemeClr val="bg1"/>
                          </a:solidFill>
                          <a:latin typeface="Cambria Math" panose="02040503050406030204" pitchFamily="18" charset="0"/>
                        </a:rPr>
                        <m:t>𝜌</m:t>
                      </m:r>
                      <m:r>
                        <a:rPr lang="en-US" altLang="zh-CN" sz="3600" b="0" i="1" smtClean="0">
                          <a:solidFill>
                            <a:schemeClr val="bg1"/>
                          </a:solidFill>
                          <a:latin typeface="Cambria Math" panose="02040503050406030204" pitchFamily="18" charset="0"/>
                        </a:rPr>
                        <m:t>)</m:t>
                      </m:r>
                    </m:oMath>
                  </m:oMathPara>
                </a14:m>
                <a:endParaRPr lang="zh-CN" altLang="en-US" sz="3600" dirty="0">
                  <a:solidFill>
                    <a:schemeClr val="bg1"/>
                  </a:solidFill>
                </a:endParaRPr>
              </a:p>
            </p:txBody>
          </p:sp>
        </mc:Choice>
        <mc:Fallback xmlns="">
          <p:sp>
            <p:nvSpPr>
              <p:cNvPr id="15" name="文本框 14">
                <a:extLst>
                  <a:ext uri="{FF2B5EF4-FFF2-40B4-BE49-F238E27FC236}">
                    <a16:creationId xmlns:a16="http://schemas.microsoft.com/office/drawing/2014/main" id="{6996ED68-3AE2-4AAC-AA06-90A490EA5018}"/>
                  </a:ext>
                </a:extLst>
              </p:cNvPr>
              <p:cNvSpPr txBox="1">
                <a:spLocks noRot="1" noChangeAspect="1" noMove="1" noResize="1" noEditPoints="1" noAdjustHandles="1" noChangeArrowheads="1" noChangeShapeType="1" noTextEdit="1"/>
              </p:cNvSpPr>
              <p:nvPr/>
            </p:nvSpPr>
            <p:spPr>
              <a:xfrm>
                <a:off x="5295099" y="3861598"/>
                <a:ext cx="1230401" cy="553998"/>
              </a:xfrm>
              <a:prstGeom prst="rect">
                <a:avLst/>
              </a:prstGeom>
              <a:blipFill>
                <a:blip r:embed="rId7"/>
                <a:stretch>
                  <a:fillRect/>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2EFF8624-7E71-46E2-8A31-C9C131E8A93B}"/>
              </a:ext>
            </a:extLst>
          </p:cNvPr>
          <p:cNvSpPr txBox="1"/>
          <p:nvPr/>
        </p:nvSpPr>
        <p:spPr>
          <a:xfrm>
            <a:off x="6525500" y="3076613"/>
            <a:ext cx="1790498" cy="954107"/>
          </a:xfrm>
          <a:prstGeom prst="rect">
            <a:avLst/>
          </a:prstGeom>
          <a:noFill/>
        </p:spPr>
        <p:txBody>
          <a:bodyPr wrap="square" rtlCol="0">
            <a:spAutoFit/>
          </a:bodyPr>
          <a:lstStyle/>
          <a:p>
            <a:r>
              <a:rPr lang="en-US" altLang="zh-CN" sz="2800" dirty="0">
                <a:solidFill>
                  <a:schemeClr val="bg1"/>
                </a:solidFill>
                <a:cs typeface="Times New Roman" panose="02020603050405020304" pitchFamily="18" charset="0"/>
              </a:rPr>
              <a:t>Transient rendering</a:t>
            </a:r>
            <a:endParaRPr lang="zh-CN" altLang="en-US" sz="2800" dirty="0">
              <a:solidFill>
                <a:schemeClr val="bg1"/>
              </a:solidFill>
              <a:cs typeface="Times New Roman" panose="02020603050405020304" pitchFamily="18" charset="0"/>
            </a:endParaRPr>
          </a:p>
        </p:txBody>
      </p:sp>
      <p:cxnSp>
        <p:nvCxnSpPr>
          <p:cNvPr id="4" name="直接箭头连接符 3">
            <a:extLst>
              <a:ext uri="{FF2B5EF4-FFF2-40B4-BE49-F238E27FC236}">
                <a16:creationId xmlns:a16="http://schemas.microsoft.com/office/drawing/2014/main" id="{D15AACDD-D720-4074-ADD8-7552B0062041}"/>
              </a:ext>
            </a:extLst>
          </p:cNvPr>
          <p:cNvCxnSpPr>
            <a:cxnSpLocks/>
          </p:cNvCxnSpPr>
          <p:nvPr/>
        </p:nvCxnSpPr>
        <p:spPr>
          <a:xfrm>
            <a:off x="5676405" y="4496410"/>
            <a:ext cx="0" cy="380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DF800644-5A25-4526-8025-BEDB3F5D9A63}"/>
              </a:ext>
            </a:extLst>
          </p:cNvPr>
          <p:cNvSpPr txBox="1"/>
          <p:nvPr/>
        </p:nvSpPr>
        <p:spPr>
          <a:xfrm>
            <a:off x="2972859" y="4974969"/>
            <a:ext cx="3123140" cy="954107"/>
          </a:xfrm>
          <a:prstGeom prst="rect">
            <a:avLst/>
          </a:prstGeom>
          <a:noFill/>
        </p:spPr>
        <p:txBody>
          <a:bodyPr wrap="square" rtlCol="0">
            <a:spAutoFit/>
          </a:bodyPr>
          <a:lstStyle/>
          <a:p>
            <a:r>
              <a:rPr lang="en-US" altLang="zh-CN" sz="2800" dirty="0">
                <a:solidFill>
                  <a:schemeClr val="bg1"/>
                </a:solidFill>
                <a:cs typeface="Times New Roman" panose="02020603050405020304" pitchFamily="18" charset="0"/>
              </a:rPr>
              <a:t>Number of particles</a:t>
            </a:r>
          </a:p>
          <a:p>
            <a:endParaRPr lang="zh-CN" altLang="en-US" sz="2800" dirty="0">
              <a:solidFill>
                <a:schemeClr val="bg1"/>
              </a:solidFill>
              <a:cs typeface="Times New Roman" panose="02020603050405020304" pitchFamily="18" charset="0"/>
            </a:endParaRPr>
          </a:p>
        </p:txBody>
      </p:sp>
      <p:cxnSp>
        <p:nvCxnSpPr>
          <p:cNvPr id="21" name="直接箭头连接符 20">
            <a:extLst>
              <a:ext uri="{FF2B5EF4-FFF2-40B4-BE49-F238E27FC236}">
                <a16:creationId xmlns:a16="http://schemas.microsoft.com/office/drawing/2014/main" id="{28D141E1-7F48-4C57-A899-05B2916E4A4E}"/>
              </a:ext>
            </a:extLst>
          </p:cNvPr>
          <p:cNvCxnSpPr>
            <a:cxnSpLocks/>
          </p:cNvCxnSpPr>
          <p:nvPr/>
        </p:nvCxnSpPr>
        <p:spPr>
          <a:xfrm>
            <a:off x="6194323" y="4496410"/>
            <a:ext cx="0" cy="380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6ED75DF0-CB3B-43C4-B045-28D9F5F29220}"/>
              </a:ext>
            </a:extLst>
          </p:cNvPr>
          <p:cNvSpPr txBox="1"/>
          <p:nvPr/>
        </p:nvSpPr>
        <p:spPr>
          <a:xfrm>
            <a:off x="6008346" y="4974969"/>
            <a:ext cx="3622542" cy="954107"/>
          </a:xfrm>
          <a:prstGeom prst="rect">
            <a:avLst/>
          </a:prstGeom>
          <a:noFill/>
        </p:spPr>
        <p:txBody>
          <a:bodyPr wrap="square" rtlCol="0">
            <a:spAutoFit/>
          </a:bodyPr>
          <a:lstStyle/>
          <a:p>
            <a:r>
              <a:rPr lang="en-US" altLang="zh-CN" sz="2800" dirty="0">
                <a:solidFill>
                  <a:schemeClr val="bg1"/>
                </a:solidFill>
                <a:cs typeface="Times New Roman" panose="02020603050405020304" pitchFamily="18" charset="0"/>
              </a:rPr>
              <a:t>reflectivity of particles</a:t>
            </a:r>
          </a:p>
          <a:p>
            <a:endParaRPr lang="zh-CN" altLang="en-US" sz="2800" dirty="0">
              <a:solidFill>
                <a:schemeClr val="bg1"/>
              </a:solidFill>
              <a:cs typeface="Times New Roman" panose="02020603050405020304" pitchFamily="18" charset="0"/>
            </a:endParaRPr>
          </a:p>
        </p:txBody>
      </p:sp>
      <p:pic>
        <p:nvPicPr>
          <p:cNvPr id="23" name="图片 22">
            <a:extLst>
              <a:ext uri="{FF2B5EF4-FFF2-40B4-BE49-F238E27FC236}">
                <a16:creationId xmlns:a16="http://schemas.microsoft.com/office/drawing/2014/main" id="{CD673A28-F92B-4A42-BB79-F2B4F1F2EE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41143" y="3444577"/>
            <a:ext cx="820651" cy="822191"/>
          </a:xfrm>
          <a:prstGeom prst="rect">
            <a:avLst/>
          </a:prstGeom>
          <a:solidFill>
            <a:schemeClr val="tx1"/>
          </a:solidFill>
          <a:effectLst>
            <a:reflection endPos="3000" dist="50800" dir="5400000" sy="-100000" algn="bl" rotWithShape="0"/>
            <a:softEdge rad="0"/>
          </a:effectLst>
          <a:scene3d>
            <a:camera prst="orthographicFront">
              <a:rot lat="1770598" lon="18931207" rev="0"/>
            </a:camera>
            <a:lightRig rig="threePt" dir="t"/>
          </a:scene3d>
          <a:sp3d z="635000" extrusionH="635000" contourW="12700" prstMaterial="dkEdge">
            <a:extrusionClr>
              <a:schemeClr val="bg1">
                <a:lumMod val="95000"/>
              </a:schemeClr>
            </a:extrusionClr>
            <a:contourClr>
              <a:schemeClr val="bg1">
                <a:lumMod val="50000"/>
              </a:schemeClr>
            </a:contourClr>
          </a:sp3d>
        </p:spPr>
      </p:pic>
      <p:sp>
        <p:nvSpPr>
          <p:cNvPr id="24" name="文本框 23">
            <a:extLst>
              <a:ext uri="{FF2B5EF4-FFF2-40B4-BE49-F238E27FC236}">
                <a16:creationId xmlns:a16="http://schemas.microsoft.com/office/drawing/2014/main" id="{A144AE7B-5024-40A3-AEC6-8C2FFBF69F33}"/>
              </a:ext>
            </a:extLst>
          </p:cNvPr>
          <p:cNvSpPr txBox="1"/>
          <p:nvPr/>
        </p:nvSpPr>
        <p:spPr>
          <a:xfrm>
            <a:off x="9630889" y="3553666"/>
            <a:ext cx="1937992" cy="954107"/>
          </a:xfrm>
          <a:prstGeom prst="rect">
            <a:avLst/>
          </a:prstGeom>
          <a:noFill/>
        </p:spPr>
        <p:txBody>
          <a:bodyPr wrap="square" rtlCol="0">
            <a:spAutoFit/>
          </a:bodyPr>
          <a:lstStyle/>
          <a:p>
            <a:r>
              <a:rPr lang="en-US" altLang="zh-CN" sz="2800" dirty="0">
                <a:solidFill>
                  <a:schemeClr val="bg1"/>
                </a:solidFill>
                <a:cs typeface="Times New Roman" panose="02020603050405020304" pitchFamily="18" charset="0"/>
              </a:rPr>
              <a:t>Predicted </a:t>
            </a:r>
          </a:p>
          <a:p>
            <a:r>
              <a:rPr lang="en-US" altLang="zh-CN" sz="2800" dirty="0">
                <a:solidFill>
                  <a:schemeClr val="bg1"/>
                </a:solidFill>
                <a:cs typeface="Times New Roman" panose="02020603050405020304" pitchFamily="18" charset="0"/>
              </a:rPr>
              <a:t>transients</a:t>
            </a:r>
            <a:endParaRPr lang="zh-CN" altLang="en-US" sz="2800" dirty="0">
              <a:solidFill>
                <a:schemeClr val="bg1"/>
              </a:solidFill>
              <a:cs typeface="Times New Roman" panose="02020603050405020304" pitchFamily="18" charset="0"/>
            </a:endParaRPr>
          </a:p>
        </p:txBody>
      </p:sp>
    </p:spTree>
    <p:custDataLst>
      <p:tags r:id="rId1"/>
    </p:custDataLst>
    <p:extLst>
      <p:ext uri="{BB962C8B-B14F-4D97-AF65-F5344CB8AC3E}">
        <p14:creationId xmlns:p14="http://schemas.microsoft.com/office/powerpoint/2010/main" val="28081289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0001-0209">
            <a:hlinkClick r:id="" action="ppaction://media"/>
            <a:extLst>
              <a:ext uri="{FF2B5EF4-FFF2-40B4-BE49-F238E27FC236}">
                <a16:creationId xmlns:a16="http://schemas.microsoft.com/office/drawing/2014/main" id="{4E3D3E25-715E-4AAA-8A9D-A2B0A7F5DDB5}"/>
              </a:ext>
            </a:extLst>
          </p:cNvPr>
          <p:cNvPicPr>
            <a:picLocks noChangeAspect="1"/>
          </p:cNvPicPr>
          <p:nvPr>
            <a:videoFile r:link="rId1"/>
            <p:extLst>
              <p:ext uri="{DAA4B4D4-6D71-4841-9C94-3DE7FCFB9230}">
                <p14:media xmlns:p14="http://schemas.microsoft.com/office/powerpoint/2010/main" r:embed="rId2">
                  <p14:trim end="3709"/>
                </p14:media>
              </p:ext>
            </p:extLst>
          </p:nvPr>
        </p:nvPicPr>
        <p:blipFill>
          <a:blip r:embed="rId5"/>
          <a:stretch>
            <a:fillRect/>
          </a:stretch>
        </p:blipFill>
        <p:spPr>
          <a:xfrm>
            <a:off x="512124" y="2178856"/>
            <a:ext cx="5583876" cy="3140930"/>
          </a:xfrm>
          <a:prstGeom prst="rect">
            <a:avLst/>
          </a:prstGeom>
        </p:spPr>
      </p:pic>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2F6F622C-445D-4DA7-9312-6651B9F42159}"/>
                  </a:ext>
                </a:extLst>
              </p:cNvPr>
              <p:cNvSpPr txBox="1"/>
              <p:nvPr/>
            </p:nvSpPr>
            <p:spPr>
              <a:xfrm>
                <a:off x="6810291" y="2291506"/>
                <a:ext cx="297126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solidFill>
                            <a:schemeClr val="bg1"/>
                          </a:solidFill>
                          <a:latin typeface="Cambria Math" panose="02040503050406030204" pitchFamily="18" charset="0"/>
                        </a:rPr>
                        <m:t>𝑑𝐸</m:t>
                      </m:r>
                      <m:r>
                        <a:rPr lang="en-US" altLang="zh-CN" sz="3600" b="0" i="1" smtClean="0">
                          <a:solidFill>
                            <a:schemeClr val="bg1"/>
                          </a:solidFill>
                          <a:latin typeface="Cambria Math" panose="02040503050406030204" pitchFamily="18" charset="0"/>
                        </a:rPr>
                        <m:t>=−</m:t>
                      </m:r>
                      <m:r>
                        <a:rPr lang="en-US" altLang="zh-CN" sz="3600" b="0" i="1" smtClean="0">
                          <a:solidFill>
                            <a:schemeClr val="bg1"/>
                          </a:solidFill>
                          <a:latin typeface="Cambria Math" panose="02040503050406030204" pitchFamily="18" charset="0"/>
                        </a:rPr>
                        <m:t>𝐴</m:t>
                      </m:r>
                      <m:r>
                        <a:rPr lang="zh-CN" altLang="en-US" sz="3600" b="0" i="1" smtClean="0">
                          <a:solidFill>
                            <a:schemeClr val="bg1"/>
                          </a:solidFill>
                          <a:latin typeface="Cambria Math" panose="02040503050406030204" pitchFamily="18" charset="0"/>
                        </a:rPr>
                        <m:t>𝜎</m:t>
                      </m:r>
                      <m:r>
                        <a:rPr lang="en-US" altLang="zh-CN" sz="3600" b="0" i="1" smtClean="0">
                          <a:solidFill>
                            <a:schemeClr val="bg1"/>
                          </a:solidFill>
                          <a:latin typeface="Cambria Math" panose="02040503050406030204" pitchFamily="18" charset="0"/>
                        </a:rPr>
                        <m:t>𝐸𝑑𝑟</m:t>
                      </m:r>
                    </m:oMath>
                  </m:oMathPara>
                </a14:m>
                <a:endParaRPr lang="en-US" altLang="zh-CN" sz="3600" dirty="0">
                  <a:solidFill>
                    <a:schemeClr val="bg1"/>
                  </a:solidFill>
                </a:endParaRPr>
              </a:p>
            </p:txBody>
          </p:sp>
        </mc:Choice>
        <mc:Fallback xmlns="">
          <p:sp>
            <p:nvSpPr>
              <p:cNvPr id="24" name="文本框 23">
                <a:extLst>
                  <a:ext uri="{FF2B5EF4-FFF2-40B4-BE49-F238E27FC236}">
                    <a16:creationId xmlns:a16="http://schemas.microsoft.com/office/drawing/2014/main" id="{2F6F622C-445D-4DA7-9312-6651B9F42159}"/>
                  </a:ext>
                </a:extLst>
              </p:cNvPr>
              <p:cNvSpPr txBox="1">
                <a:spLocks noRot="1" noChangeAspect="1" noMove="1" noResize="1" noEditPoints="1" noAdjustHandles="1" noChangeArrowheads="1" noChangeShapeType="1" noTextEdit="1"/>
              </p:cNvSpPr>
              <p:nvPr/>
            </p:nvSpPr>
            <p:spPr>
              <a:xfrm>
                <a:off x="6810291" y="2291506"/>
                <a:ext cx="2971263" cy="553998"/>
              </a:xfrm>
              <a:prstGeom prst="rect">
                <a:avLst/>
              </a:prstGeom>
              <a:blipFill>
                <a:blip r:embed="rId6"/>
                <a:stretch>
                  <a:fillRect/>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9893555E-22E0-4A5C-9B65-F7BED2C08789}"/>
              </a:ext>
            </a:extLst>
          </p:cNvPr>
          <p:cNvSpPr txBox="1"/>
          <p:nvPr/>
        </p:nvSpPr>
        <p:spPr>
          <a:xfrm>
            <a:off x="8211362" y="3213894"/>
            <a:ext cx="1351573" cy="523220"/>
          </a:xfrm>
          <a:prstGeom prst="rect">
            <a:avLst/>
          </a:prstGeom>
          <a:noFill/>
        </p:spPr>
        <p:txBody>
          <a:bodyPr wrap="square" rtlCol="0">
            <a:spAutoFit/>
          </a:bodyPr>
          <a:lstStyle/>
          <a:p>
            <a:r>
              <a:rPr lang="en-US" altLang="zh-CN" sz="2800" b="1" dirty="0">
                <a:solidFill>
                  <a:schemeClr val="bg1"/>
                </a:solidFill>
                <a:cs typeface="Times New Roman" panose="02020603050405020304" pitchFamily="18" charset="0"/>
              </a:rPr>
              <a:t>density</a:t>
            </a:r>
            <a:endParaRPr lang="zh-CN" altLang="en-US" sz="2800" b="1" dirty="0">
              <a:solidFill>
                <a:schemeClr val="bg1"/>
              </a:solidFill>
              <a:cs typeface="Times New Roman" panose="02020603050405020304" pitchFamily="18" charset="0"/>
            </a:endParaRPr>
          </a:p>
        </p:txBody>
      </p:sp>
      <p:cxnSp>
        <p:nvCxnSpPr>
          <p:cNvPr id="15" name="直接箭头连接符 14">
            <a:extLst>
              <a:ext uri="{FF2B5EF4-FFF2-40B4-BE49-F238E27FC236}">
                <a16:creationId xmlns:a16="http://schemas.microsoft.com/office/drawing/2014/main" id="{77ECB27A-8587-4B24-90F3-E36459B30789}"/>
              </a:ext>
            </a:extLst>
          </p:cNvPr>
          <p:cNvCxnSpPr>
            <a:cxnSpLocks/>
          </p:cNvCxnSpPr>
          <p:nvPr/>
        </p:nvCxnSpPr>
        <p:spPr>
          <a:xfrm>
            <a:off x="8783961" y="2845504"/>
            <a:ext cx="0" cy="354515"/>
          </a:xfrm>
          <a:prstGeom prst="straightConnector1">
            <a:avLst/>
          </a:prstGeom>
          <a:ln w="5715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2" name="文本框 16">
            <a:extLst>
              <a:ext uri="{FF2B5EF4-FFF2-40B4-BE49-F238E27FC236}">
                <a16:creationId xmlns:a16="http://schemas.microsoft.com/office/drawing/2014/main" id="{6997B8D5-ED20-40B1-8D9A-E66E105AB6EF}"/>
              </a:ext>
            </a:extLst>
          </p:cNvPr>
          <p:cNvSpPr txBox="1"/>
          <p:nvPr/>
        </p:nvSpPr>
        <p:spPr>
          <a:xfrm>
            <a:off x="1984496" y="309451"/>
            <a:ext cx="8223007" cy="769441"/>
          </a:xfrm>
          <a:prstGeom prst="rect">
            <a:avLst/>
          </a:prstGeom>
          <a:noFill/>
        </p:spPr>
        <p:txBody>
          <a:bodyPr wrap="square" rtlCol="0">
            <a:spAutoFit/>
          </a:bodyPr>
          <a:lstStyle/>
          <a:p>
            <a:pPr lvl="0" algn="ctr"/>
            <a:r>
              <a:rPr lang="en-US" altLang="zh-CN" sz="4400" b="1" dirty="0">
                <a:solidFill>
                  <a:srgbClr val="FAAB23"/>
                </a:solidFill>
              </a:rPr>
              <a:t>Propagation in Space</a:t>
            </a:r>
          </a:p>
        </p:txBody>
      </p: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F64FC604-D530-4353-BECF-C91B7846EB0A}"/>
                  </a:ext>
                </a:extLst>
              </p:cNvPr>
              <p:cNvSpPr/>
              <p:nvPr/>
            </p:nvSpPr>
            <p:spPr>
              <a:xfrm>
                <a:off x="6771579" y="4555678"/>
                <a:ext cx="2136547" cy="6335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600" b="0" i="1" smtClean="0">
                          <a:solidFill>
                            <a:schemeClr val="bg1"/>
                          </a:solidFill>
                          <a:latin typeface="Cambria Math" panose="02040503050406030204" pitchFamily="18" charset="0"/>
                        </a:rPr>
                        <m:t>𝐸</m:t>
                      </m:r>
                      <m:r>
                        <a:rPr lang="en-US" altLang="zh-CN" sz="3600" b="0" i="1" smtClean="0">
                          <a:solidFill>
                            <a:schemeClr val="bg1"/>
                          </a:solidFill>
                          <a:latin typeface="Cambria Math" panose="02040503050406030204" pitchFamily="18" charset="0"/>
                        </a:rPr>
                        <m:t>′=</m:t>
                      </m:r>
                      <m:r>
                        <a:rPr lang="zh-CN" altLang="en-US" sz="3600" i="1">
                          <a:solidFill>
                            <a:schemeClr val="bg1"/>
                          </a:solidFill>
                          <a:latin typeface="Cambria Math" panose="02040503050406030204" pitchFamily="18" charset="0"/>
                          <a:ea typeface="Cambria Math" panose="02040503050406030204" pitchFamily="18" charset="0"/>
                        </a:rPr>
                        <m:t>𝜌</m:t>
                      </m:r>
                      <m:r>
                        <a:rPr lang="en-US" altLang="zh-CN" sz="3200" i="1">
                          <a:solidFill>
                            <a:schemeClr val="bg1"/>
                          </a:solidFill>
                          <a:latin typeface="Cambria Math" panose="02040503050406030204" pitchFamily="18" charset="0"/>
                          <a:ea typeface="Cambria Math" panose="02040503050406030204" pitchFamily="18" charset="0"/>
                        </a:rPr>
                        <m:t>∙</m:t>
                      </m:r>
                      <m:r>
                        <a:rPr lang="en-US" altLang="zh-CN" sz="3200" b="0" i="1" smtClean="0">
                          <a:solidFill>
                            <a:schemeClr val="bg1"/>
                          </a:solidFill>
                          <a:latin typeface="Cambria Math" panose="02040503050406030204" pitchFamily="18" charset="0"/>
                          <a:ea typeface="Cambria Math" panose="02040503050406030204" pitchFamily="18" charset="0"/>
                        </a:rPr>
                        <m:t>𝐸</m:t>
                      </m:r>
                    </m:oMath>
                  </m:oMathPara>
                </a14:m>
                <a:endParaRPr lang="zh-CN" altLang="en-US" sz="3200" dirty="0">
                  <a:solidFill>
                    <a:schemeClr val="bg1"/>
                  </a:solidFill>
                </a:endParaRPr>
              </a:p>
            </p:txBody>
          </p:sp>
        </mc:Choice>
        <mc:Fallback xmlns="">
          <p:sp>
            <p:nvSpPr>
              <p:cNvPr id="19" name="矩形 18">
                <a:extLst>
                  <a:ext uri="{FF2B5EF4-FFF2-40B4-BE49-F238E27FC236}">
                    <a16:creationId xmlns:a16="http://schemas.microsoft.com/office/drawing/2014/main" id="{F64FC604-D530-4353-BECF-C91B7846EB0A}"/>
                  </a:ext>
                </a:extLst>
              </p:cNvPr>
              <p:cNvSpPr>
                <a:spLocks noRot="1" noChangeAspect="1" noMove="1" noResize="1" noEditPoints="1" noAdjustHandles="1" noChangeArrowheads="1" noChangeShapeType="1" noTextEdit="1"/>
              </p:cNvSpPr>
              <p:nvPr/>
            </p:nvSpPr>
            <p:spPr>
              <a:xfrm>
                <a:off x="6771579" y="4555678"/>
                <a:ext cx="2136547" cy="633571"/>
              </a:xfrm>
              <a:prstGeom prst="rect">
                <a:avLst/>
              </a:prstGeom>
              <a:blipFill>
                <a:blip r:embed="rId7"/>
                <a:stretch>
                  <a:fillRect/>
                </a:stretch>
              </a:blipFill>
            </p:spPr>
            <p:txBody>
              <a:bodyPr/>
              <a:lstStyle/>
              <a:p>
                <a:r>
                  <a:rPr lang="zh-CN" altLang="en-US">
                    <a:noFill/>
                  </a:rPr>
                  <a:t> </a:t>
                </a:r>
              </a:p>
            </p:txBody>
          </p:sp>
        </mc:Fallback>
      </mc:AlternateContent>
      <p:sp>
        <p:nvSpPr>
          <p:cNvPr id="20" name="矩形 19">
            <a:extLst>
              <a:ext uri="{FF2B5EF4-FFF2-40B4-BE49-F238E27FC236}">
                <a16:creationId xmlns:a16="http://schemas.microsoft.com/office/drawing/2014/main" id="{C2CFAB2E-2E5B-4185-BEE5-4CFEF435A51A}"/>
              </a:ext>
            </a:extLst>
          </p:cNvPr>
          <p:cNvSpPr/>
          <p:nvPr/>
        </p:nvSpPr>
        <p:spPr>
          <a:xfrm>
            <a:off x="7465884" y="5633548"/>
            <a:ext cx="1208985" cy="523220"/>
          </a:xfrm>
          <a:prstGeom prst="rect">
            <a:avLst/>
          </a:prstGeom>
        </p:spPr>
        <p:txBody>
          <a:bodyPr wrap="none">
            <a:spAutoFit/>
          </a:bodyPr>
          <a:lstStyle/>
          <a:p>
            <a:r>
              <a:rPr lang="en-US" altLang="zh-CN" sz="2800" b="1" dirty="0">
                <a:solidFill>
                  <a:schemeClr val="bg1"/>
                </a:solidFill>
                <a:cs typeface="Times New Roman" panose="02020603050405020304" pitchFamily="18" charset="0"/>
              </a:rPr>
              <a:t>albedo</a:t>
            </a:r>
            <a:endParaRPr lang="zh-CN" altLang="en-US" sz="2800" b="1" dirty="0">
              <a:solidFill>
                <a:schemeClr val="bg1"/>
              </a:solidFill>
              <a:cs typeface="Times New Roman" panose="02020603050405020304" pitchFamily="18" charset="0"/>
            </a:endParaRPr>
          </a:p>
        </p:txBody>
      </p:sp>
      <p:cxnSp>
        <p:nvCxnSpPr>
          <p:cNvPr id="21" name="直接箭头连接符 20">
            <a:extLst>
              <a:ext uri="{FF2B5EF4-FFF2-40B4-BE49-F238E27FC236}">
                <a16:creationId xmlns:a16="http://schemas.microsoft.com/office/drawing/2014/main" id="{9F426C86-4549-4FDB-926E-0262182575FB}"/>
              </a:ext>
            </a:extLst>
          </p:cNvPr>
          <p:cNvCxnSpPr>
            <a:cxnSpLocks/>
          </p:cNvCxnSpPr>
          <p:nvPr/>
        </p:nvCxnSpPr>
        <p:spPr>
          <a:xfrm>
            <a:off x="8048792" y="5248827"/>
            <a:ext cx="0" cy="399736"/>
          </a:xfrm>
          <a:prstGeom prst="straightConnector1">
            <a:avLst/>
          </a:prstGeom>
          <a:ln w="5715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3" name="矩形 22">
            <a:extLst>
              <a:ext uri="{FF2B5EF4-FFF2-40B4-BE49-F238E27FC236}">
                <a16:creationId xmlns:a16="http://schemas.microsoft.com/office/drawing/2014/main" id="{D1686C8D-53C7-4ABF-90AD-68C11FE842CD}"/>
              </a:ext>
            </a:extLst>
          </p:cNvPr>
          <p:cNvSpPr/>
          <p:nvPr/>
        </p:nvSpPr>
        <p:spPr>
          <a:xfrm>
            <a:off x="6771579" y="3974471"/>
            <a:ext cx="2016706" cy="523220"/>
          </a:xfrm>
          <a:prstGeom prst="rect">
            <a:avLst/>
          </a:prstGeom>
        </p:spPr>
        <p:txBody>
          <a:bodyPr wrap="none">
            <a:spAutoFit/>
          </a:bodyPr>
          <a:lstStyle/>
          <a:p>
            <a:r>
              <a:rPr lang="en-US" altLang="zh-CN" sz="2800" b="1" dirty="0">
                <a:solidFill>
                  <a:schemeClr val="tx2">
                    <a:lumMod val="40000"/>
                    <a:lumOff val="60000"/>
                  </a:schemeClr>
                </a:solidFill>
                <a:cs typeface="Times New Roman" panose="02020603050405020304" pitchFamily="18" charset="0"/>
              </a:rPr>
              <a:t>Reflectance:</a:t>
            </a:r>
            <a:endParaRPr lang="zh-CN" altLang="en-US" sz="2800" b="1" dirty="0">
              <a:solidFill>
                <a:schemeClr val="tx2">
                  <a:lumMod val="40000"/>
                  <a:lumOff val="60000"/>
                </a:schemeClr>
              </a:solidFill>
              <a:cs typeface="Times New Roman" panose="02020603050405020304" pitchFamily="18" charset="0"/>
            </a:endParaRPr>
          </a:p>
        </p:txBody>
      </p:sp>
      <p:sp>
        <p:nvSpPr>
          <p:cNvPr id="25" name="矩形 24">
            <a:extLst>
              <a:ext uri="{FF2B5EF4-FFF2-40B4-BE49-F238E27FC236}">
                <a16:creationId xmlns:a16="http://schemas.microsoft.com/office/drawing/2014/main" id="{C7DB28E4-79B5-462E-A363-858AE26AE938}"/>
              </a:ext>
            </a:extLst>
          </p:cNvPr>
          <p:cNvSpPr/>
          <p:nvPr/>
        </p:nvSpPr>
        <p:spPr>
          <a:xfrm>
            <a:off x="6771579" y="1739670"/>
            <a:ext cx="2097626" cy="523220"/>
          </a:xfrm>
          <a:prstGeom prst="rect">
            <a:avLst/>
          </a:prstGeom>
        </p:spPr>
        <p:txBody>
          <a:bodyPr wrap="none">
            <a:spAutoFit/>
          </a:bodyPr>
          <a:lstStyle/>
          <a:p>
            <a:r>
              <a:rPr lang="en-US" altLang="zh-CN" sz="2800" b="1" dirty="0">
                <a:solidFill>
                  <a:schemeClr val="tx2">
                    <a:lumMod val="40000"/>
                    <a:lumOff val="60000"/>
                  </a:schemeClr>
                </a:solidFill>
                <a:cs typeface="Times New Roman" panose="02020603050405020304" pitchFamily="18" charset="0"/>
              </a:rPr>
              <a:t>Propagation:</a:t>
            </a:r>
            <a:endParaRPr lang="zh-CN" altLang="en-US" sz="2800" b="1" dirty="0">
              <a:solidFill>
                <a:schemeClr val="tx2">
                  <a:lumMod val="40000"/>
                  <a:lumOff val="60000"/>
                </a:schemeClr>
              </a:solidFill>
              <a:cs typeface="Times New Roman" panose="02020603050405020304" pitchFamily="18" charset="0"/>
            </a:endParaRPr>
          </a:p>
        </p:txBody>
      </p:sp>
    </p:spTree>
    <p:extLst>
      <p:ext uri="{BB962C8B-B14F-4D97-AF65-F5344CB8AC3E}">
        <p14:creationId xmlns:p14="http://schemas.microsoft.com/office/powerpoint/2010/main" val="340312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文本框 16">
            <a:extLst>
              <a:ext uri="{FF2B5EF4-FFF2-40B4-BE49-F238E27FC236}">
                <a16:creationId xmlns:a16="http://schemas.microsoft.com/office/drawing/2014/main" id="{3130D109-263F-4BE4-A30A-27EB11C2A8F2}"/>
              </a:ext>
            </a:extLst>
          </p:cNvPr>
          <p:cNvSpPr txBox="1"/>
          <p:nvPr/>
        </p:nvSpPr>
        <p:spPr>
          <a:xfrm>
            <a:off x="1813559" y="309451"/>
            <a:ext cx="8564880" cy="769441"/>
          </a:xfrm>
          <a:prstGeom prst="rect">
            <a:avLst/>
          </a:prstGeom>
          <a:noFill/>
        </p:spPr>
        <p:txBody>
          <a:bodyPr wrap="square" rtlCol="0">
            <a:spAutoFit/>
          </a:bodyPr>
          <a:lstStyle/>
          <a:p>
            <a:pPr lvl="0" algn="ctr"/>
            <a:r>
              <a:rPr lang="nb-NO" altLang="zh-CN" sz="4400" b="1" dirty="0">
                <a:solidFill>
                  <a:srgbClr val="FAAB23"/>
                </a:solidFill>
              </a:rPr>
              <a:t>Transient Rendering Forward Model</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122E218-BB72-4A86-880C-22FC2048EED5}"/>
                  </a:ext>
                </a:extLst>
              </p:cNvPr>
              <p:cNvSpPr txBox="1"/>
              <p:nvPr/>
            </p:nvSpPr>
            <p:spPr>
              <a:xfrm>
                <a:off x="-7971" y="1092759"/>
                <a:ext cx="12199971" cy="1498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chemeClr val="bg1"/>
                          </a:solidFill>
                          <a:latin typeface="Cambria Math" panose="02040503050406030204" pitchFamily="18" charset="0"/>
                        </a:rPr>
                        <m:t>𝜏</m:t>
                      </m:r>
                      <m:d>
                        <m:dPr>
                          <m:ctrlPr>
                            <a:rPr lang="en-US" altLang="zh-CN" sz="2800" b="0" i="1" smtClean="0">
                              <a:solidFill>
                                <a:schemeClr val="bg1"/>
                              </a:solidFill>
                              <a:latin typeface="Cambria Math" panose="02040503050406030204" pitchFamily="18" charset="0"/>
                            </a:rPr>
                          </m:ctrlPr>
                        </m:dPr>
                        <m:e>
                          <m:sSup>
                            <m:sSupPr>
                              <m:ctrlPr>
                                <a:rPr lang="en-US" altLang="zh-CN" sz="2800" b="0" i="1" smtClean="0">
                                  <a:solidFill>
                                    <a:schemeClr val="bg1"/>
                                  </a:solidFill>
                                  <a:latin typeface="Cambria Math" panose="02040503050406030204" pitchFamily="18" charset="0"/>
                                </a:rPr>
                              </m:ctrlPr>
                            </m:sSupPr>
                            <m:e>
                              <m:r>
                                <a:rPr lang="en-US" altLang="zh-CN" sz="2800" b="0" i="1" smtClean="0">
                                  <a:solidFill>
                                    <a:schemeClr val="bg1"/>
                                  </a:solidFill>
                                  <a:latin typeface="Cambria Math" panose="02040503050406030204" pitchFamily="18" charset="0"/>
                                </a:rPr>
                                <m:t>𝑥</m:t>
                              </m:r>
                            </m:e>
                            <m:sup>
                              <m:r>
                                <a:rPr lang="en-US" altLang="zh-CN" sz="2800" b="0" i="1" smtClean="0">
                                  <a:solidFill>
                                    <a:schemeClr val="bg1"/>
                                  </a:solidFill>
                                  <a:latin typeface="Cambria Math" panose="02040503050406030204" pitchFamily="18" charset="0"/>
                                </a:rPr>
                                <m:t>′</m:t>
                              </m:r>
                            </m:sup>
                          </m:sSup>
                          <m:r>
                            <a:rPr lang="en-US" altLang="zh-CN" sz="2800" b="0" i="1" smtClean="0">
                              <a:solidFill>
                                <a:schemeClr val="bg1"/>
                              </a:solidFill>
                              <a:latin typeface="Cambria Math" panose="02040503050406030204" pitchFamily="18" charset="0"/>
                            </a:rPr>
                            <m:t>,</m:t>
                          </m:r>
                          <m:sSup>
                            <m:sSupPr>
                              <m:ctrlPr>
                                <a:rPr lang="en-US" altLang="zh-CN" sz="2800" b="0" i="1" smtClean="0">
                                  <a:solidFill>
                                    <a:schemeClr val="bg1"/>
                                  </a:solidFill>
                                  <a:latin typeface="Cambria Math" panose="02040503050406030204" pitchFamily="18" charset="0"/>
                                </a:rPr>
                              </m:ctrlPr>
                            </m:sSupPr>
                            <m:e>
                              <m:r>
                                <a:rPr lang="en-US" altLang="zh-CN" sz="2800" b="0" i="1" smtClean="0">
                                  <a:solidFill>
                                    <a:schemeClr val="bg1"/>
                                  </a:solidFill>
                                  <a:latin typeface="Cambria Math" panose="02040503050406030204" pitchFamily="18" charset="0"/>
                                </a:rPr>
                                <m:t>𝑦</m:t>
                              </m:r>
                            </m:e>
                            <m:sup>
                              <m:r>
                                <a:rPr lang="en-US" altLang="zh-CN" sz="2800" b="0" i="1" smtClean="0">
                                  <a:solidFill>
                                    <a:schemeClr val="bg1"/>
                                  </a:solidFill>
                                  <a:latin typeface="Cambria Math" panose="02040503050406030204" pitchFamily="18" charset="0"/>
                                </a:rPr>
                                <m:t>′</m:t>
                              </m:r>
                            </m:sup>
                          </m:sSup>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𝑡</m:t>
                          </m:r>
                        </m:e>
                      </m:d>
                      <m:r>
                        <a:rPr lang="en-US" altLang="zh-CN" sz="2800" b="0" i="1" smtClean="0">
                          <a:solidFill>
                            <a:schemeClr val="bg1"/>
                          </a:solidFill>
                          <a:latin typeface="Cambria Math" panose="02040503050406030204" pitchFamily="18" charset="0"/>
                        </a:rPr>
                        <m:t>=</m:t>
                      </m:r>
                      <m:sSub>
                        <m:sSubPr>
                          <m:ctrlPr>
                            <a:rPr lang="en-US" altLang="zh-CN" sz="2800" b="0" i="1" smtClean="0">
                              <a:solidFill>
                                <a:schemeClr val="bg1"/>
                              </a:solidFill>
                              <a:latin typeface="Cambria Math" panose="02040503050406030204" pitchFamily="18" charset="0"/>
                            </a:rPr>
                          </m:ctrlPr>
                        </m:sSubPr>
                        <m:e>
                          <m:r>
                            <m:rPr>
                              <m:sty m:val="p"/>
                            </m:rPr>
                            <a:rPr lang="en-US" altLang="zh-CN" sz="2800" b="0" i="0" smtClean="0">
                              <a:solidFill>
                                <a:schemeClr val="bg1"/>
                              </a:solidFill>
                              <a:latin typeface="Cambria Math" panose="02040503050406030204" pitchFamily="18" charset="0"/>
                            </a:rPr>
                            <m:t>Γ</m:t>
                          </m:r>
                        </m:e>
                        <m:sub>
                          <m:r>
                            <a:rPr lang="en-US" altLang="zh-CN" sz="2800" b="0" i="0" smtClean="0">
                              <a:solidFill>
                                <a:schemeClr val="bg1"/>
                              </a:solidFill>
                              <a:latin typeface="Cambria Math" panose="02040503050406030204" pitchFamily="18" charset="0"/>
                            </a:rPr>
                            <m:t>0</m:t>
                          </m:r>
                        </m:sub>
                      </m:sSub>
                      <m:nary>
                        <m:naryPr>
                          <m:chr m:val="∬"/>
                          <m:limLoc m:val="undOvr"/>
                          <m:ctrlPr>
                            <a:rPr lang="en-US" altLang="zh-CN" sz="2800" b="0" i="1" smtClean="0">
                              <a:solidFill>
                                <a:schemeClr val="bg1"/>
                              </a:solidFill>
                              <a:latin typeface="Cambria Math" panose="02040503050406030204" pitchFamily="18" charset="0"/>
                            </a:rPr>
                          </m:ctrlPr>
                        </m:naryPr>
                        <m:sub>
                          <m:r>
                            <m:rPr>
                              <m:brk m:alnAt="24"/>
                            </m:rPr>
                            <a:rPr lang="en-US" altLang="zh-CN" sz="2800" b="0" i="1" smtClean="0">
                              <a:solidFill>
                                <a:schemeClr val="bg1"/>
                              </a:solidFill>
                              <a:latin typeface="Cambria Math" panose="02040503050406030204" pitchFamily="18" charset="0"/>
                            </a:rPr>
                            <m:t>𝐻</m:t>
                          </m:r>
                          <m:r>
                            <a:rPr lang="en-US" altLang="zh-CN" sz="2800" b="0" i="1" smtClean="0">
                              <a:solidFill>
                                <a:schemeClr val="bg1"/>
                              </a:solidFill>
                              <a:latin typeface="Cambria Math" panose="02040503050406030204" pitchFamily="18" charset="0"/>
                            </a:rPr>
                            <m:t>(</m:t>
                          </m:r>
                          <m:sSup>
                            <m:sSupPr>
                              <m:ctrlPr>
                                <a:rPr lang="en-US" altLang="zh-CN" sz="2800" b="0" i="1" smtClean="0">
                                  <a:solidFill>
                                    <a:schemeClr val="bg1"/>
                                  </a:solidFill>
                                  <a:latin typeface="Cambria Math" panose="02040503050406030204" pitchFamily="18" charset="0"/>
                                </a:rPr>
                              </m:ctrlPr>
                            </m:sSupPr>
                            <m:e>
                              <m:r>
                                <m:rPr>
                                  <m:brk m:alnAt="24"/>
                                </m:rPr>
                                <a:rPr lang="en-US" altLang="zh-CN" sz="2800" b="0" i="1" smtClean="0">
                                  <a:solidFill>
                                    <a:schemeClr val="bg1"/>
                                  </a:solidFill>
                                  <a:latin typeface="Cambria Math" panose="02040503050406030204" pitchFamily="18" charset="0"/>
                                </a:rPr>
                                <m:t>𝑥</m:t>
                              </m:r>
                            </m:e>
                            <m:sup>
                              <m:r>
                                <a:rPr lang="en-US" altLang="zh-CN" sz="2800" b="0" i="1" smtClean="0">
                                  <a:solidFill>
                                    <a:schemeClr val="bg1"/>
                                  </a:solidFill>
                                  <a:latin typeface="Cambria Math" panose="02040503050406030204" pitchFamily="18" charset="0"/>
                                </a:rPr>
                                <m:t>′</m:t>
                              </m:r>
                            </m:sup>
                          </m:sSup>
                          <m:r>
                            <m:rPr>
                              <m:brk m:alnAt="24"/>
                            </m:rPr>
                            <a:rPr lang="en-US" altLang="zh-CN" sz="2800" b="0" i="1" smtClean="0">
                              <a:solidFill>
                                <a:schemeClr val="bg1"/>
                              </a:solidFill>
                              <a:latin typeface="Cambria Math" panose="02040503050406030204" pitchFamily="18" charset="0"/>
                            </a:rPr>
                            <m:t>,</m:t>
                          </m:r>
                          <m:sSup>
                            <m:sSupPr>
                              <m:ctrlPr>
                                <a:rPr lang="en-US" altLang="zh-CN" sz="2800" b="0" i="1" smtClean="0">
                                  <a:solidFill>
                                    <a:schemeClr val="bg1"/>
                                  </a:solidFill>
                                  <a:latin typeface="Cambria Math" panose="02040503050406030204" pitchFamily="18" charset="0"/>
                                </a:rPr>
                              </m:ctrlPr>
                            </m:sSupPr>
                            <m:e>
                              <m:r>
                                <m:rPr>
                                  <m:brk m:alnAt="24"/>
                                </m:rPr>
                                <a:rPr lang="en-US" altLang="zh-CN" sz="2800" b="0" i="1" smtClean="0">
                                  <a:solidFill>
                                    <a:schemeClr val="bg1"/>
                                  </a:solidFill>
                                  <a:latin typeface="Cambria Math" panose="02040503050406030204" pitchFamily="18" charset="0"/>
                                </a:rPr>
                                <m:t>𝑦</m:t>
                              </m:r>
                            </m:e>
                            <m:sup>
                              <m:r>
                                <a:rPr lang="en-US" altLang="zh-CN" sz="2800" b="0" i="1" smtClean="0">
                                  <a:solidFill>
                                    <a:schemeClr val="bg1"/>
                                  </a:solidFill>
                                  <a:latin typeface="Cambria Math" panose="02040503050406030204" pitchFamily="18" charset="0"/>
                                </a:rPr>
                                <m:t>′</m:t>
                              </m:r>
                            </m:sup>
                          </m:sSup>
                          <m:r>
                            <m:rPr>
                              <m:brk m:alnAt="24"/>
                            </m:rP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𝑐𝑡</m:t>
                          </m:r>
                          <m:r>
                            <a:rPr lang="en-US" altLang="zh-CN" sz="2800" b="0" i="1" smtClean="0">
                              <a:solidFill>
                                <a:schemeClr val="bg1"/>
                              </a:solidFill>
                              <a:latin typeface="Cambria Math" panose="02040503050406030204" pitchFamily="18" charset="0"/>
                            </a:rPr>
                            <m:t>/2)</m:t>
                          </m:r>
                        </m:sub>
                        <m:sup/>
                        <m:e>
                          <m:f>
                            <m:fPr>
                              <m:ctrlPr>
                                <a:rPr lang="en-US" altLang="zh-CN" sz="2800" b="0" i="1" smtClean="0">
                                  <a:solidFill>
                                    <a:schemeClr val="bg1"/>
                                  </a:solidFill>
                                  <a:latin typeface="Cambria Math" panose="02040503050406030204" pitchFamily="18" charset="0"/>
                                </a:rPr>
                              </m:ctrlPr>
                            </m:fPr>
                            <m:num>
                              <m:r>
                                <a:rPr lang="en-US" altLang="zh-CN" sz="2800" b="0" i="1" smtClean="0">
                                  <a:solidFill>
                                    <a:schemeClr val="bg1"/>
                                  </a:solidFill>
                                  <a:latin typeface="Cambria Math" panose="02040503050406030204" pitchFamily="18" charset="0"/>
                                </a:rPr>
                                <m:t>𝑠𝑖𝑛</m:t>
                              </m:r>
                              <m:r>
                                <a:rPr lang="en-US" altLang="zh-CN" sz="2800" b="0" i="1" smtClean="0">
                                  <a:solidFill>
                                    <a:schemeClr val="bg1"/>
                                  </a:solidFill>
                                  <a:latin typeface="Cambria Math" panose="02040503050406030204" pitchFamily="18" charset="0"/>
                                </a:rPr>
                                <m:t>𝜃</m:t>
                              </m:r>
                            </m:num>
                            <m:den>
                              <m:sSup>
                                <m:sSupPr>
                                  <m:ctrlPr>
                                    <a:rPr lang="en-US" altLang="zh-CN" sz="2800" b="0" i="1" smtClean="0">
                                      <a:solidFill>
                                        <a:schemeClr val="bg1"/>
                                      </a:solidFill>
                                      <a:latin typeface="Cambria Math" panose="02040503050406030204" pitchFamily="18" charset="0"/>
                                    </a:rPr>
                                  </m:ctrlPr>
                                </m:sSupPr>
                                <m:e>
                                  <m:r>
                                    <a:rPr lang="en-US" altLang="zh-CN" sz="2800" b="0" i="1" smtClean="0">
                                      <a:solidFill>
                                        <a:schemeClr val="bg1"/>
                                      </a:solidFill>
                                      <a:latin typeface="Cambria Math" panose="02040503050406030204" pitchFamily="18" charset="0"/>
                                    </a:rPr>
                                    <m:t>𝑟</m:t>
                                  </m:r>
                                </m:e>
                                <m:sup>
                                  <m:r>
                                    <a:rPr lang="en-US" altLang="zh-CN" sz="2800" b="0" i="1" smtClean="0">
                                      <a:solidFill>
                                        <a:schemeClr val="bg1"/>
                                      </a:solidFill>
                                      <a:latin typeface="Cambria Math" panose="02040503050406030204" pitchFamily="18" charset="0"/>
                                    </a:rPr>
                                    <m:t>2</m:t>
                                  </m:r>
                                </m:sup>
                              </m:sSup>
                            </m:den>
                          </m:f>
                          <m:r>
                            <a:rPr lang="en-US" altLang="zh-CN" sz="2800" b="0" i="1" smtClean="0">
                              <a:solidFill>
                                <a:schemeClr val="bg1"/>
                              </a:solidFill>
                              <a:latin typeface="Cambria Math" panose="02040503050406030204" pitchFamily="18" charset="0"/>
                            </a:rPr>
                            <m:t>𝜎</m:t>
                          </m:r>
                          <m:r>
                            <a:rPr lang="en-US" altLang="zh-CN" sz="2800" i="1">
                              <a:solidFill>
                                <a:schemeClr val="bg1"/>
                              </a:solidFill>
                              <a:latin typeface="Cambria Math" panose="02040503050406030204" pitchFamily="18" charset="0"/>
                              <a:ea typeface="Cambria Math" panose="02040503050406030204" pitchFamily="18" charset="0"/>
                            </a:rPr>
                            <m:t>∙</m:t>
                          </m:r>
                          <m:r>
                            <a:rPr lang="en-US" altLang="zh-CN" sz="2800" b="0" i="1" smtClean="0">
                              <a:solidFill>
                                <a:schemeClr val="bg1"/>
                              </a:solidFill>
                              <a:latin typeface="Cambria Math" panose="02040503050406030204" pitchFamily="18" charset="0"/>
                            </a:rPr>
                            <m:t>𝜌</m:t>
                          </m:r>
                          <m:r>
                            <a:rPr lang="en-US" altLang="zh-CN" sz="2800" b="0" i="1" smtClean="0">
                              <a:solidFill>
                                <a:schemeClr val="bg1"/>
                              </a:solidFill>
                              <a:latin typeface="Cambria Math" panose="02040503050406030204" pitchFamily="18" charset="0"/>
                              <a:ea typeface="Cambria Math" panose="02040503050406030204" pitchFamily="18" charset="0"/>
                            </a:rPr>
                            <m:t>∙</m:t>
                          </m:r>
                          <m:sSup>
                            <m:sSupPr>
                              <m:ctrlPr>
                                <a:rPr lang="en-US" altLang="zh-CN" sz="2800" b="0" i="1" smtClean="0">
                                  <a:solidFill>
                                    <a:schemeClr val="bg1"/>
                                  </a:solidFill>
                                  <a:latin typeface="Cambria Math" panose="02040503050406030204" pitchFamily="18" charset="0"/>
                                </a:rPr>
                              </m:ctrlPr>
                            </m:sSupPr>
                            <m:e>
                              <m:r>
                                <a:rPr lang="en-US" altLang="zh-CN" sz="2800" b="0" i="1" smtClean="0">
                                  <a:solidFill>
                                    <a:schemeClr val="bg1"/>
                                  </a:solidFill>
                                  <a:latin typeface="Cambria Math" panose="02040503050406030204" pitchFamily="18" charset="0"/>
                                </a:rPr>
                                <m:t>𝑒</m:t>
                              </m:r>
                            </m:e>
                            <m:sup>
                              <m:r>
                                <a:rPr lang="en-US" altLang="zh-CN" sz="2800" b="0" i="1" smtClean="0">
                                  <a:solidFill>
                                    <a:schemeClr val="bg1"/>
                                  </a:solidFill>
                                  <a:latin typeface="Cambria Math" panose="02040503050406030204" pitchFamily="18" charset="0"/>
                                </a:rPr>
                                <m:t>2</m:t>
                              </m:r>
                              <m:nary>
                                <m:naryPr>
                                  <m:limLoc m:val="undOvr"/>
                                  <m:ctrlPr>
                                    <a:rPr lang="en-US" altLang="zh-CN" sz="2800" b="0" i="1" smtClean="0">
                                      <a:solidFill>
                                        <a:schemeClr val="bg1"/>
                                      </a:solidFill>
                                      <a:latin typeface="Cambria Math" panose="02040503050406030204" pitchFamily="18" charset="0"/>
                                    </a:rPr>
                                  </m:ctrlPr>
                                </m:naryPr>
                                <m:sub>
                                  <m:r>
                                    <m:rPr>
                                      <m:brk m:alnAt="24"/>
                                    </m:rPr>
                                    <a:rPr lang="en-US" altLang="zh-CN" sz="2800" b="0" i="1" smtClean="0">
                                      <a:solidFill>
                                        <a:schemeClr val="bg1"/>
                                      </a:solidFill>
                                      <a:latin typeface="Cambria Math" panose="02040503050406030204" pitchFamily="18" charset="0"/>
                                    </a:rPr>
                                    <m:t>0</m:t>
                                  </m:r>
                                </m:sub>
                                <m:sup>
                                  <m:r>
                                    <a:rPr lang="en-US" altLang="zh-CN" sz="2800" b="0" i="1" smtClean="0">
                                      <a:solidFill>
                                        <a:schemeClr val="bg1"/>
                                      </a:solidFill>
                                      <a:latin typeface="Cambria Math" panose="02040503050406030204" pitchFamily="18" charset="0"/>
                                    </a:rPr>
                                    <m:t>𝑟</m:t>
                                  </m:r>
                                </m:sup>
                                <m:e>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𝐴</m:t>
                                  </m:r>
                                  <m:r>
                                    <a:rPr lang="en-US" altLang="zh-CN" sz="2800" b="0" i="1" smtClean="0">
                                      <a:solidFill>
                                        <a:schemeClr val="bg1"/>
                                      </a:solidFill>
                                      <a:latin typeface="Cambria Math" panose="02040503050406030204" pitchFamily="18" charset="0"/>
                                    </a:rPr>
                                    <m:t>𝜎</m:t>
                                  </m:r>
                                  <m:d>
                                    <m:dPr>
                                      <m:ctrlPr>
                                        <a:rPr lang="en-US" altLang="zh-CN" sz="2800" b="0" i="1" smtClean="0">
                                          <a:solidFill>
                                            <a:schemeClr val="bg1"/>
                                          </a:solidFill>
                                          <a:latin typeface="Cambria Math" panose="02040503050406030204" pitchFamily="18" charset="0"/>
                                        </a:rPr>
                                      </m:ctrlPr>
                                    </m:dPr>
                                    <m:e>
                                      <m:r>
                                        <a:rPr lang="en-US" altLang="zh-CN" sz="2800" b="0" i="1" smtClean="0">
                                          <a:solidFill>
                                            <a:schemeClr val="bg1"/>
                                          </a:solidFill>
                                          <a:latin typeface="Cambria Math" panose="02040503050406030204" pitchFamily="18" charset="0"/>
                                        </a:rPr>
                                        <m:t>𝑟</m:t>
                                      </m:r>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𝜃</m:t>
                                      </m:r>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𝜙</m:t>
                                      </m:r>
                                      <m:r>
                                        <a:rPr lang="en-US" altLang="zh-CN" sz="2800" b="0" i="1" smtClean="0">
                                          <a:solidFill>
                                            <a:schemeClr val="bg1"/>
                                          </a:solidFill>
                                          <a:latin typeface="Cambria Math" panose="02040503050406030204" pitchFamily="18" charset="0"/>
                                        </a:rPr>
                                        <m:t>;</m:t>
                                      </m:r>
                                      <m:sSup>
                                        <m:sSupPr>
                                          <m:ctrlPr>
                                            <a:rPr lang="en-US" altLang="zh-CN" sz="2800" b="0" i="1" smtClean="0">
                                              <a:solidFill>
                                                <a:schemeClr val="bg1"/>
                                              </a:solidFill>
                                              <a:latin typeface="Cambria Math" panose="02040503050406030204" pitchFamily="18" charset="0"/>
                                            </a:rPr>
                                          </m:ctrlPr>
                                        </m:sSupPr>
                                        <m:e>
                                          <m:r>
                                            <a:rPr lang="en-US" altLang="zh-CN" sz="2800" b="0" i="1" smtClean="0">
                                              <a:solidFill>
                                                <a:schemeClr val="bg1"/>
                                              </a:solidFill>
                                              <a:latin typeface="Cambria Math" panose="02040503050406030204" pitchFamily="18" charset="0"/>
                                            </a:rPr>
                                            <m:t>𝑥</m:t>
                                          </m:r>
                                        </m:e>
                                        <m:sup>
                                          <m:r>
                                            <a:rPr lang="en-US" altLang="zh-CN" sz="2800" b="0" i="1" smtClean="0">
                                              <a:solidFill>
                                                <a:schemeClr val="bg1"/>
                                              </a:solidFill>
                                              <a:latin typeface="Cambria Math" panose="02040503050406030204" pitchFamily="18" charset="0"/>
                                            </a:rPr>
                                            <m:t>′</m:t>
                                          </m:r>
                                        </m:sup>
                                      </m:sSup>
                                      <m:r>
                                        <a:rPr lang="en-US" altLang="zh-CN" sz="2800" b="0" i="1" smtClean="0">
                                          <a:solidFill>
                                            <a:schemeClr val="bg1"/>
                                          </a:solidFill>
                                          <a:latin typeface="Cambria Math" panose="02040503050406030204" pitchFamily="18" charset="0"/>
                                        </a:rPr>
                                        <m:t>,</m:t>
                                      </m:r>
                                      <m:sSup>
                                        <m:sSupPr>
                                          <m:ctrlPr>
                                            <a:rPr lang="en-US" altLang="zh-CN" sz="2800" b="0" i="1" smtClean="0">
                                              <a:solidFill>
                                                <a:schemeClr val="bg1"/>
                                              </a:solidFill>
                                              <a:latin typeface="Cambria Math" panose="02040503050406030204" pitchFamily="18" charset="0"/>
                                            </a:rPr>
                                          </m:ctrlPr>
                                        </m:sSupPr>
                                        <m:e>
                                          <m:r>
                                            <a:rPr lang="en-US" altLang="zh-CN" sz="2800" b="0" i="1" smtClean="0">
                                              <a:solidFill>
                                                <a:schemeClr val="bg1"/>
                                              </a:solidFill>
                                              <a:latin typeface="Cambria Math" panose="02040503050406030204" pitchFamily="18" charset="0"/>
                                            </a:rPr>
                                            <m:t>𝑦</m:t>
                                          </m:r>
                                        </m:e>
                                        <m:sup>
                                          <m:r>
                                            <a:rPr lang="en-US" altLang="zh-CN" sz="2800" b="0" i="1" smtClean="0">
                                              <a:solidFill>
                                                <a:schemeClr val="bg1"/>
                                              </a:solidFill>
                                              <a:latin typeface="Cambria Math" panose="02040503050406030204" pitchFamily="18" charset="0"/>
                                            </a:rPr>
                                            <m:t>′</m:t>
                                          </m:r>
                                        </m:sup>
                                      </m:sSup>
                                    </m:e>
                                  </m:d>
                                  <m:r>
                                    <a:rPr lang="en-US" altLang="zh-CN" sz="2800" b="0" i="1" smtClean="0">
                                      <a:solidFill>
                                        <a:schemeClr val="bg1"/>
                                      </a:solidFill>
                                      <a:latin typeface="Cambria Math" panose="02040503050406030204" pitchFamily="18" charset="0"/>
                                    </a:rPr>
                                    <m:t>𝑑</m:t>
                                  </m:r>
                                  <m:sSup>
                                    <m:sSupPr>
                                      <m:ctrlPr>
                                        <a:rPr lang="en-US" altLang="zh-CN" sz="2800" b="0" i="1" smtClean="0">
                                          <a:solidFill>
                                            <a:schemeClr val="bg1"/>
                                          </a:solidFill>
                                          <a:latin typeface="Cambria Math" panose="02040503050406030204" pitchFamily="18" charset="0"/>
                                        </a:rPr>
                                      </m:ctrlPr>
                                    </m:sSupPr>
                                    <m:e>
                                      <m:r>
                                        <a:rPr lang="en-US" altLang="zh-CN" sz="2800" b="0" i="1" smtClean="0">
                                          <a:solidFill>
                                            <a:schemeClr val="bg1"/>
                                          </a:solidFill>
                                          <a:latin typeface="Cambria Math" panose="02040503050406030204" pitchFamily="18" charset="0"/>
                                        </a:rPr>
                                        <m:t>𝑟</m:t>
                                      </m:r>
                                    </m:e>
                                    <m:sup>
                                      <m:r>
                                        <a:rPr lang="en-US" altLang="zh-CN" sz="2800" b="0" i="1" smtClean="0">
                                          <a:solidFill>
                                            <a:schemeClr val="bg1"/>
                                          </a:solidFill>
                                          <a:latin typeface="Cambria Math" panose="02040503050406030204" pitchFamily="18" charset="0"/>
                                        </a:rPr>
                                        <m:t>′</m:t>
                                      </m:r>
                                    </m:sup>
                                  </m:sSup>
                                </m:e>
                              </m:nary>
                            </m:sup>
                          </m:sSup>
                          <m:r>
                            <a:rPr lang="en-US" altLang="zh-CN" sz="2800" b="0" i="1" smtClean="0">
                              <a:solidFill>
                                <a:schemeClr val="bg1"/>
                              </a:solidFill>
                              <a:latin typeface="Cambria Math" panose="02040503050406030204" pitchFamily="18" charset="0"/>
                            </a:rPr>
                            <m:t> </m:t>
                          </m:r>
                          <m:r>
                            <a:rPr lang="en-US" altLang="zh-CN" sz="2800" b="0" i="1" smtClean="0">
                              <a:solidFill>
                                <a:schemeClr val="bg1"/>
                              </a:solidFill>
                              <a:latin typeface="Cambria Math" panose="02040503050406030204" pitchFamily="18" charset="0"/>
                            </a:rPr>
                            <m:t>𝑑</m:t>
                          </m:r>
                          <m:r>
                            <a:rPr lang="en-US" altLang="zh-CN" sz="2800" b="0" i="1" smtClean="0">
                              <a:solidFill>
                                <a:schemeClr val="bg1"/>
                              </a:solidFill>
                              <a:latin typeface="Cambria Math" panose="02040503050406030204" pitchFamily="18" charset="0"/>
                            </a:rPr>
                            <m:t>𝜃</m:t>
                          </m:r>
                          <m:r>
                            <a:rPr lang="en-US" altLang="zh-CN" sz="2800" b="0" i="1" smtClean="0">
                              <a:solidFill>
                                <a:schemeClr val="bg1"/>
                              </a:solidFill>
                              <a:latin typeface="Cambria Math" panose="02040503050406030204" pitchFamily="18" charset="0"/>
                            </a:rPr>
                            <m:t>𝑑</m:t>
                          </m:r>
                          <m:r>
                            <a:rPr lang="en-US" altLang="zh-CN" sz="2800" b="0" i="1" smtClean="0">
                              <a:solidFill>
                                <a:schemeClr val="bg1"/>
                              </a:solidFill>
                              <a:latin typeface="Cambria Math" panose="02040503050406030204" pitchFamily="18" charset="0"/>
                            </a:rPr>
                            <m:t>𝜙</m:t>
                          </m:r>
                        </m:e>
                      </m:nary>
                    </m:oMath>
                  </m:oMathPara>
                </a14:m>
                <a:endParaRPr lang="zh-CN" altLang="en-US" sz="2800" dirty="0">
                  <a:solidFill>
                    <a:schemeClr val="bg1"/>
                  </a:solidFill>
                </a:endParaRPr>
              </a:p>
            </p:txBody>
          </p:sp>
        </mc:Choice>
        <mc:Fallback xmlns="">
          <p:sp>
            <p:nvSpPr>
              <p:cNvPr id="5" name="文本框 4">
                <a:extLst>
                  <a:ext uri="{FF2B5EF4-FFF2-40B4-BE49-F238E27FC236}">
                    <a16:creationId xmlns:a16="http://schemas.microsoft.com/office/drawing/2014/main" id="{8122E218-BB72-4A86-880C-22FC2048EED5}"/>
                  </a:ext>
                </a:extLst>
              </p:cNvPr>
              <p:cNvSpPr txBox="1">
                <a:spLocks noRot="1" noChangeAspect="1" noMove="1" noResize="1" noEditPoints="1" noAdjustHandles="1" noChangeArrowheads="1" noChangeShapeType="1" noTextEdit="1"/>
              </p:cNvSpPr>
              <p:nvPr/>
            </p:nvSpPr>
            <p:spPr>
              <a:xfrm>
                <a:off x="-7971" y="1092759"/>
                <a:ext cx="12199971" cy="1498552"/>
              </a:xfrm>
              <a:prstGeom prst="rect">
                <a:avLst/>
              </a:prstGeom>
              <a:blipFill>
                <a:blip r:embed="rId5"/>
                <a:stretch>
                  <a:fillRect/>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5A18C62B-3E6C-436E-B8F8-4E1DF31E4FFC}"/>
              </a:ext>
            </a:extLst>
          </p:cNvPr>
          <p:cNvPicPr>
            <a:picLocks noChangeAspect="1"/>
          </p:cNvPicPr>
          <p:nvPr/>
        </p:nvPicPr>
        <p:blipFill rotWithShape="1">
          <a:blip r:embed="rId6"/>
          <a:srcRect l="1325" t="3561" r="772" b="3218"/>
          <a:stretch/>
        </p:blipFill>
        <p:spPr>
          <a:xfrm>
            <a:off x="3210451" y="3429000"/>
            <a:ext cx="5763126" cy="3064420"/>
          </a:xfrm>
          <a:prstGeom prst="rect">
            <a:avLst/>
          </a:prstGeom>
        </p:spPr>
      </p:pic>
      <p:sp>
        <p:nvSpPr>
          <p:cNvPr id="7" name="矩形 6">
            <a:extLst>
              <a:ext uri="{FF2B5EF4-FFF2-40B4-BE49-F238E27FC236}">
                <a16:creationId xmlns:a16="http://schemas.microsoft.com/office/drawing/2014/main" id="{5A4EBF0E-DC57-4F14-9694-35FC3EE3CA03}"/>
              </a:ext>
            </a:extLst>
          </p:cNvPr>
          <p:cNvSpPr/>
          <p:nvPr/>
        </p:nvSpPr>
        <p:spPr>
          <a:xfrm>
            <a:off x="3388323" y="2847503"/>
            <a:ext cx="1951945" cy="523220"/>
          </a:xfrm>
          <a:prstGeom prst="rect">
            <a:avLst/>
          </a:prstGeom>
        </p:spPr>
        <p:txBody>
          <a:bodyPr wrap="none">
            <a:spAutoFit/>
          </a:bodyPr>
          <a:lstStyle/>
          <a:p>
            <a:r>
              <a:rPr lang="en-US" altLang="zh-CN" sz="2800" b="1" dirty="0">
                <a:solidFill>
                  <a:schemeClr val="bg1"/>
                </a:solidFill>
              </a:rPr>
              <a:t>hemisphere</a:t>
            </a:r>
            <a:endParaRPr lang="zh-CN" altLang="en-US" sz="2800" b="1" dirty="0">
              <a:solidFill>
                <a:schemeClr val="bg1"/>
              </a:solidFill>
            </a:endParaRPr>
          </a:p>
        </p:txBody>
      </p:sp>
      <p:sp>
        <p:nvSpPr>
          <p:cNvPr id="8" name="箭头: 右 7">
            <a:extLst>
              <a:ext uri="{FF2B5EF4-FFF2-40B4-BE49-F238E27FC236}">
                <a16:creationId xmlns:a16="http://schemas.microsoft.com/office/drawing/2014/main" id="{5038DE65-4219-445D-8CF7-AC9136FA90B0}"/>
              </a:ext>
            </a:extLst>
          </p:cNvPr>
          <p:cNvSpPr/>
          <p:nvPr/>
        </p:nvSpPr>
        <p:spPr>
          <a:xfrm rot="16200000">
            <a:off x="4259477" y="2592669"/>
            <a:ext cx="209639" cy="311753"/>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90340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B708662-FE46-4933-AAD8-2F08A8347634}"/>
                  </a:ext>
                </a:extLst>
              </p:cNvPr>
              <p:cNvSpPr txBox="1"/>
              <p:nvPr/>
            </p:nvSpPr>
            <p:spPr>
              <a:xfrm>
                <a:off x="5473136" y="2041081"/>
                <a:ext cx="5783861" cy="6456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a:solidFill>
                            <a:schemeClr val="bg1"/>
                          </a:solidFill>
                          <a:latin typeface="Cambria Math" panose="02040503050406030204" pitchFamily="18" charset="0"/>
                          <a:ea typeface="Cambria Math" panose="02040503050406030204" pitchFamily="18" charset="0"/>
                        </a:rPr>
                        <m:t>∙</m:t>
                      </m:r>
                      <m:sSup>
                        <m:sSupPr>
                          <m:ctrlPr>
                            <a:rPr lang="en-US" altLang="zh-CN" sz="2800" i="1">
                              <a:solidFill>
                                <a:schemeClr val="bg1"/>
                              </a:solidFill>
                              <a:latin typeface="Cambria Math" panose="02040503050406030204" pitchFamily="18" charset="0"/>
                            </a:rPr>
                          </m:ctrlPr>
                        </m:sSupPr>
                        <m:e>
                          <m:r>
                            <a:rPr lang="en-US" altLang="zh-CN" sz="2800" i="1">
                              <a:solidFill>
                                <a:schemeClr val="bg1"/>
                              </a:solidFill>
                              <a:latin typeface="Cambria Math" panose="02040503050406030204" pitchFamily="18" charset="0"/>
                            </a:rPr>
                            <m:t>𝑒</m:t>
                          </m:r>
                        </m:e>
                        <m:sup>
                          <m:r>
                            <a:rPr lang="en-US" altLang="zh-CN" sz="2800" i="1">
                              <a:solidFill>
                                <a:schemeClr val="bg1"/>
                              </a:solidFill>
                              <a:latin typeface="Cambria Math" panose="02040503050406030204" pitchFamily="18" charset="0"/>
                            </a:rPr>
                            <m:t>2</m:t>
                          </m:r>
                          <m:nary>
                            <m:naryPr>
                              <m:limLoc m:val="undOvr"/>
                              <m:ctrlPr>
                                <a:rPr lang="en-US" altLang="zh-CN" sz="2800" i="1">
                                  <a:solidFill>
                                    <a:schemeClr val="bg1"/>
                                  </a:solidFill>
                                  <a:latin typeface="Cambria Math" panose="02040503050406030204" pitchFamily="18" charset="0"/>
                                </a:rPr>
                              </m:ctrlPr>
                            </m:naryPr>
                            <m:sub>
                              <m:r>
                                <m:rPr>
                                  <m:brk m:alnAt="24"/>
                                </m:rPr>
                                <a:rPr lang="en-US" altLang="zh-CN" sz="2800" i="1">
                                  <a:solidFill>
                                    <a:schemeClr val="bg1"/>
                                  </a:solidFill>
                                  <a:latin typeface="Cambria Math" panose="02040503050406030204" pitchFamily="18" charset="0"/>
                                </a:rPr>
                                <m:t>0</m:t>
                              </m:r>
                            </m:sub>
                            <m:sup>
                              <m:r>
                                <a:rPr lang="en-US" altLang="zh-CN" sz="2800" i="1">
                                  <a:solidFill>
                                    <a:schemeClr val="bg1"/>
                                  </a:solidFill>
                                  <a:latin typeface="Cambria Math" panose="02040503050406030204" pitchFamily="18" charset="0"/>
                                </a:rPr>
                                <m:t>𝑟</m:t>
                              </m:r>
                            </m:sup>
                            <m:e>
                              <m:r>
                                <a:rPr lang="en-US" altLang="zh-CN" sz="2800" i="1">
                                  <a:solidFill>
                                    <a:schemeClr val="bg1"/>
                                  </a:solidFill>
                                  <a:latin typeface="Cambria Math" panose="02040503050406030204" pitchFamily="18" charset="0"/>
                                </a:rPr>
                                <m:t>−</m:t>
                              </m:r>
                              <m:r>
                                <a:rPr lang="en-US" altLang="zh-CN" sz="2800" i="1">
                                  <a:solidFill>
                                    <a:schemeClr val="bg1"/>
                                  </a:solidFill>
                                  <a:latin typeface="Cambria Math" panose="02040503050406030204" pitchFamily="18" charset="0"/>
                                </a:rPr>
                                <m:t>𝐴</m:t>
                              </m:r>
                              <m:r>
                                <a:rPr lang="en-US" altLang="zh-CN" sz="2800" i="1">
                                  <a:solidFill>
                                    <a:schemeClr val="bg1"/>
                                  </a:solidFill>
                                  <a:latin typeface="Cambria Math" panose="02040503050406030204" pitchFamily="18" charset="0"/>
                                </a:rPr>
                                <m:t>𝜎</m:t>
                              </m:r>
                              <m:d>
                                <m:dPr>
                                  <m:ctrlPr>
                                    <a:rPr lang="en-US" altLang="zh-CN" sz="2800" i="1">
                                      <a:solidFill>
                                        <a:schemeClr val="bg1"/>
                                      </a:solidFill>
                                      <a:latin typeface="Cambria Math" panose="02040503050406030204" pitchFamily="18" charset="0"/>
                                    </a:rPr>
                                  </m:ctrlPr>
                                </m:dPr>
                                <m:e>
                                  <m:r>
                                    <a:rPr lang="en-US" altLang="zh-CN" sz="2800" i="1">
                                      <a:solidFill>
                                        <a:schemeClr val="bg1"/>
                                      </a:solidFill>
                                      <a:latin typeface="Cambria Math" panose="02040503050406030204" pitchFamily="18" charset="0"/>
                                    </a:rPr>
                                    <m:t>𝑟</m:t>
                                  </m:r>
                                  <m:r>
                                    <a:rPr lang="en-US" altLang="zh-CN" sz="2800" i="1">
                                      <a:solidFill>
                                        <a:schemeClr val="bg1"/>
                                      </a:solidFill>
                                      <a:latin typeface="Cambria Math" panose="02040503050406030204" pitchFamily="18" charset="0"/>
                                    </a:rPr>
                                    <m:t>,</m:t>
                                  </m:r>
                                  <m:r>
                                    <a:rPr lang="en-US" altLang="zh-CN" sz="2800" i="1">
                                      <a:solidFill>
                                        <a:schemeClr val="bg1"/>
                                      </a:solidFill>
                                      <a:latin typeface="Cambria Math" panose="02040503050406030204" pitchFamily="18" charset="0"/>
                                    </a:rPr>
                                    <m:t>𝜃</m:t>
                                  </m:r>
                                  <m:r>
                                    <a:rPr lang="en-US" altLang="zh-CN" sz="2800" i="1">
                                      <a:solidFill>
                                        <a:schemeClr val="bg1"/>
                                      </a:solidFill>
                                      <a:latin typeface="Cambria Math" panose="02040503050406030204" pitchFamily="18" charset="0"/>
                                    </a:rPr>
                                    <m:t>,</m:t>
                                  </m:r>
                                  <m:r>
                                    <a:rPr lang="en-US" altLang="zh-CN" sz="2800" i="1">
                                      <a:solidFill>
                                        <a:schemeClr val="bg1"/>
                                      </a:solidFill>
                                      <a:latin typeface="Cambria Math" panose="02040503050406030204" pitchFamily="18" charset="0"/>
                                    </a:rPr>
                                    <m:t>𝜙</m:t>
                                  </m:r>
                                  <m:r>
                                    <a:rPr lang="en-US" altLang="zh-CN" sz="2800" i="1">
                                      <a:solidFill>
                                        <a:schemeClr val="bg1"/>
                                      </a:solidFill>
                                      <a:latin typeface="Cambria Math" panose="02040503050406030204" pitchFamily="18" charset="0"/>
                                    </a:rPr>
                                    <m:t>;</m:t>
                                  </m:r>
                                  <m:sSup>
                                    <m:sSupPr>
                                      <m:ctrlPr>
                                        <a:rPr lang="en-US" altLang="zh-CN" sz="2800" i="1">
                                          <a:solidFill>
                                            <a:schemeClr val="bg1"/>
                                          </a:solidFill>
                                          <a:latin typeface="Cambria Math" panose="02040503050406030204" pitchFamily="18" charset="0"/>
                                        </a:rPr>
                                      </m:ctrlPr>
                                    </m:sSupPr>
                                    <m:e>
                                      <m:r>
                                        <a:rPr lang="en-US" altLang="zh-CN" sz="2800" i="1">
                                          <a:solidFill>
                                            <a:schemeClr val="bg1"/>
                                          </a:solidFill>
                                          <a:latin typeface="Cambria Math" panose="02040503050406030204" pitchFamily="18" charset="0"/>
                                        </a:rPr>
                                        <m:t>𝑥</m:t>
                                      </m:r>
                                    </m:e>
                                    <m:sup>
                                      <m:r>
                                        <a:rPr lang="en-US" altLang="zh-CN" sz="2800" i="1">
                                          <a:solidFill>
                                            <a:schemeClr val="bg1"/>
                                          </a:solidFill>
                                          <a:latin typeface="Cambria Math" panose="02040503050406030204" pitchFamily="18" charset="0"/>
                                        </a:rPr>
                                        <m:t>′</m:t>
                                      </m:r>
                                    </m:sup>
                                  </m:sSup>
                                  <m:r>
                                    <a:rPr lang="en-US" altLang="zh-CN" sz="2800" i="1">
                                      <a:solidFill>
                                        <a:schemeClr val="bg1"/>
                                      </a:solidFill>
                                      <a:latin typeface="Cambria Math" panose="02040503050406030204" pitchFamily="18" charset="0"/>
                                    </a:rPr>
                                    <m:t>,</m:t>
                                  </m:r>
                                  <m:sSup>
                                    <m:sSupPr>
                                      <m:ctrlPr>
                                        <a:rPr lang="en-US" altLang="zh-CN" sz="2800" i="1">
                                          <a:solidFill>
                                            <a:schemeClr val="bg1"/>
                                          </a:solidFill>
                                          <a:latin typeface="Cambria Math" panose="02040503050406030204" pitchFamily="18" charset="0"/>
                                        </a:rPr>
                                      </m:ctrlPr>
                                    </m:sSupPr>
                                    <m:e>
                                      <m:r>
                                        <a:rPr lang="en-US" altLang="zh-CN" sz="2800" i="1">
                                          <a:solidFill>
                                            <a:schemeClr val="bg1"/>
                                          </a:solidFill>
                                          <a:latin typeface="Cambria Math" panose="02040503050406030204" pitchFamily="18" charset="0"/>
                                        </a:rPr>
                                        <m:t>𝑦</m:t>
                                      </m:r>
                                    </m:e>
                                    <m:sup>
                                      <m:r>
                                        <a:rPr lang="en-US" altLang="zh-CN" sz="2800" i="1">
                                          <a:solidFill>
                                            <a:schemeClr val="bg1"/>
                                          </a:solidFill>
                                          <a:latin typeface="Cambria Math" panose="02040503050406030204" pitchFamily="18" charset="0"/>
                                        </a:rPr>
                                        <m:t>′</m:t>
                                      </m:r>
                                    </m:sup>
                                  </m:sSup>
                                </m:e>
                              </m:d>
                              <m:r>
                                <a:rPr lang="en-US" altLang="zh-CN" sz="2800" i="1">
                                  <a:solidFill>
                                    <a:schemeClr val="bg1"/>
                                  </a:solidFill>
                                  <a:latin typeface="Cambria Math" panose="02040503050406030204" pitchFamily="18" charset="0"/>
                                </a:rPr>
                                <m:t>𝑑</m:t>
                              </m:r>
                              <m:sSup>
                                <m:sSupPr>
                                  <m:ctrlPr>
                                    <a:rPr lang="en-US" altLang="zh-CN" sz="2800" i="1">
                                      <a:solidFill>
                                        <a:schemeClr val="bg1"/>
                                      </a:solidFill>
                                      <a:latin typeface="Cambria Math" panose="02040503050406030204" pitchFamily="18" charset="0"/>
                                    </a:rPr>
                                  </m:ctrlPr>
                                </m:sSupPr>
                                <m:e>
                                  <m:r>
                                    <a:rPr lang="en-US" altLang="zh-CN" sz="2800" i="1">
                                      <a:solidFill>
                                        <a:schemeClr val="bg1"/>
                                      </a:solidFill>
                                      <a:latin typeface="Cambria Math" panose="02040503050406030204" pitchFamily="18" charset="0"/>
                                    </a:rPr>
                                    <m:t>𝑟</m:t>
                                  </m:r>
                                </m:e>
                                <m:sup>
                                  <m:r>
                                    <a:rPr lang="en-US" altLang="zh-CN" sz="2800" i="1">
                                      <a:solidFill>
                                        <a:schemeClr val="bg1"/>
                                      </a:solidFill>
                                      <a:latin typeface="Cambria Math" panose="02040503050406030204" pitchFamily="18" charset="0"/>
                                    </a:rPr>
                                    <m:t>′</m:t>
                                  </m:r>
                                </m:sup>
                              </m:sSup>
                            </m:e>
                          </m:nary>
                        </m:sup>
                      </m:sSup>
                    </m:oMath>
                  </m:oMathPara>
                </a14:m>
                <a:endParaRPr lang="zh-CN" altLang="en-US" sz="2800" dirty="0"/>
              </a:p>
            </p:txBody>
          </p:sp>
        </mc:Choice>
        <mc:Fallback xmlns="">
          <p:sp>
            <p:nvSpPr>
              <p:cNvPr id="10" name="文本框 9">
                <a:extLst>
                  <a:ext uri="{FF2B5EF4-FFF2-40B4-BE49-F238E27FC236}">
                    <a16:creationId xmlns:a16="http://schemas.microsoft.com/office/drawing/2014/main" id="{DB708662-FE46-4933-AAD8-2F08A8347634}"/>
                  </a:ext>
                </a:extLst>
              </p:cNvPr>
              <p:cNvSpPr txBox="1">
                <a:spLocks noRot="1" noChangeAspect="1" noMove="1" noResize="1" noEditPoints="1" noAdjustHandles="1" noChangeArrowheads="1" noChangeShapeType="1" noTextEdit="1"/>
              </p:cNvSpPr>
              <p:nvPr/>
            </p:nvSpPr>
            <p:spPr>
              <a:xfrm>
                <a:off x="5473136" y="2041081"/>
                <a:ext cx="5783861" cy="64562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951FC7F-FD25-4D73-ABAA-7A24D58C608E}"/>
                  </a:ext>
                </a:extLst>
              </p:cNvPr>
              <p:cNvSpPr txBox="1"/>
              <p:nvPr/>
            </p:nvSpPr>
            <p:spPr>
              <a:xfrm>
                <a:off x="9706188" y="2086669"/>
                <a:ext cx="1763324"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a:solidFill>
                            <a:schemeClr val="bg1"/>
                          </a:solidFill>
                          <a:latin typeface="Cambria Math" panose="02040503050406030204" pitchFamily="18" charset="0"/>
                        </a:rPr>
                        <m:t>𝑑</m:t>
                      </m:r>
                      <m:r>
                        <a:rPr lang="en-US" altLang="zh-CN" sz="2800" i="1">
                          <a:solidFill>
                            <a:schemeClr val="bg1"/>
                          </a:solidFill>
                          <a:latin typeface="Cambria Math" panose="02040503050406030204" pitchFamily="18" charset="0"/>
                        </a:rPr>
                        <m:t>𝜃</m:t>
                      </m:r>
                      <m:r>
                        <a:rPr lang="en-US" altLang="zh-CN" sz="2800" i="1">
                          <a:solidFill>
                            <a:schemeClr val="bg1"/>
                          </a:solidFill>
                          <a:latin typeface="Cambria Math" panose="02040503050406030204" pitchFamily="18" charset="0"/>
                        </a:rPr>
                        <m:t>𝑑</m:t>
                      </m:r>
                      <m:r>
                        <a:rPr lang="en-US" altLang="zh-CN" sz="2800" i="1">
                          <a:solidFill>
                            <a:schemeClr val="bg1"/>
                          </a:solidFill>
                          <a:latin typeface="Cambria Math" panose="02040503050406030204" pitchFamily="18" charset="0"/>
                        </a:rPr>
                        <m:t>𝜙</m:t>
                      </m:r>
                    </m:oMath>
                  </m:oMathPara>
                </a14:m>
                <a:endParaRPr lang="zh-CN" altLang="en-US" sz="2800" dirty="0"/>
              </a:p>
            </p:txBody>
          </p:sp>
        </mc:Choice>
        <mc:Fallback xmlns="">
          <p:sp>
            <p:nvSpPr>
              <p:cNvPr id="12" name="文本框 11">
                <a:extLst>
                  <a:ext uri="{FF2B5EF4-FFF2-40B4-BE49-F238E27FC236}">
                    <a16:creationId xmlns:a16="http://schemas.microsoft.com/office/drawing/2014/main" id="{A951FC7F-FD25-4D73-ABAA-7A24D58C608E}"/>
                  </a:ext>
                </a:extLst>
              </p:cNvPr>
              <p:cNvSpPr txBox="1">
                <a:spLocks noRot="1" noChangeAspect="1" noMove="1" noResize="1" noEditPoints="1" noAdjustHandles="1" noChangeArrowheads="1" noChangeShapeType="1" noTextEdit="1"/>
              </p:cNvSpPr>
              <p:nvPr/>
            </p:nvSpPr>
            <p:spPr>
              <a:xfrm>
                <a:off x="9706188" y="2086669"/>
                <a:ext cx="1763324" cy="523220"/>
              </a:xfrm>
              <a:prstGeom prst="rect">
                <a:avLst/>
              </a:prstGeom>
              <a:blipFill>
                <a:blip r:embed="rId7"/>
                <a:stretch>
                  <a:fillRect/>
                </a:stretch>
              </a:blipFill>
            </p:spPr>
            <p:txBody>
              <a:bodyPr/>
              <a:lstStyle/>
              <a:p>
                <a:r>
                  <a:rPr lang="zh-CN" altLang="en-US">
                    <a:noFill/>
                  </a:rPr>
                  <a:t> </a:t>
                </a:r>
              </a:p>
            </p:txBody>
          </p:sp>
        </mc:Fallback>
      </mc:AlternateContent>
      <p:sp>
        <p:nvSpPr>
          <p:cNvPr id="61" name="文本框 16">
            <a:extLst>
              <a:ext uri="{FF2B5EF4-FFF2-40B4-BE49-F238E27FC236}">
                <a16:creationId xmlns:a16="http://schemas.microsoft.com/office/drawing/2014/main" id="{3130D109-263F-4BE4-A30A-27EB11C2A8F2}"/>
              </a:ext>
            </a:extLst>
          </p:cNvPr>
          <p:cNvSpPr txBox="1"/>
          <p:nvPr/>
        </p:nvSpPr>
        <p:spPr>
          <a:xfrm>
            <a:off x="2739337" y="330607"/>
            <a:ext cx="6705354" cy="769441"/>
          </a:xfrm>
          <a:prstGeom prst="rect">
            <a:avLst/>
          </a:prstGeom>
          <a:noFill/>
        </p:spPr>
        <p:txBody>
          <a:bodyPr wrap="square" rtlCol="0">
            <a:spAutoFit/>
          </a:bodyPr>
          <a:lstStyle/>
          <a:p>
            <a:pPr lvl="0"/>
            <a:r>
              <a:rPr lang="en-US" altLang="zh-CN" sz="4400" b="1" dirty="0">
                <a:solidFill>
                  <a:srgbClr val="FAAB23"/>
                </a:solidFill>
              </a:rPr>
              <a:t>Simplify the Forward Model</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122E218-BB72-4A86-880C-22FC2048EED5}"/>
                  </a:ext>
                </a:extLst>
              </p:cNvPr>
              <p:cNvSpPr txBox="1"/>
              <p:nvPr/>
            </p:nvSpPr>
            <p:spPr>
              <a:xfrm>
                <a:off x="-7971" y="1672891"/>
                <a:ext cx="7729571" cy="1498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chemeClr val="bg1"/>
                          </a:solidFill>
                          <a:latin typeface="Cambria Math" panose="02040503050406030204" pitchFamily="18" charset="0"/>
                        </a:rPr>
                        <m:t>𝜏</m:t>
                      </m:r>
                      <m:d>
                        <m:dPr>
                          <m:ctrlPr>
                            <a:rPr lang="en-US" altLang="zh-CN" sz="2800" b="0" i="1" smtClean="0">
                              <a:solidFill>
                                <a:schemeClr val="bg1"/>
                              </a:solidFill>
                              <a:latin typeface="Cambria Math" panose="02040503050406030204" pitchFamily="18" charset="0"/>
                            </a:rPr>
                          </m:ctrlPr>
                        </m:dPr>
                        <m:e>
                          <m:sSup>
                            <m:sSupPr>
                              <m:ctrlPr>
                                <a:rPr lang="en-US" altLang="zh-CN" sz="2800" b="0" i="1" smtClean="0">
                                  <a:solidFill>
                                    <a:schemeClr val="bg1"/>
                                  </a:solidFill>
                                  <a:latin typeface="Cambria Math" panose="02040503050406030204" pitchFamily="18" charset="0"/>
                                </a:rPr>
                              </m:ctrlPr>
                            </m:sSupPr>
                            <m:e>
                              <m:r>
                                <a:rPr lang="en-US" altLang="zh-CN" sz="2800" b="0" i="1" smtClean="0">
                                  <a:solidFill>
                                    <a:schemeClr val="bg1"/>
                                  </a:solidFill>
                                  <a:latin typeface="Cambria Math" panose="02040503050406030204" pitchFamily="18" charset="0"/>
                                </a:rPr>
                                <m:t>𝑥</m:t>
                              </m:r>
                            </m:e>
                            <m:sup>
                              <m:r>
                                <a:rPr lang="en-US" altLang="zh-CN" sz="2800" b="0" i="1" smtClean="0">
                                  <a:solidFill>
                                    <a:schemeClr val="bg1"/>
                                  </a:solidFill>
                                  <a:latin typeface="Cambria Math" panose="02040503050406030204" pitchFamily="18" charset="0"/>
                                </a:rPr>
                                <m:t>′</m:t>
                              </m:r>
                            </m:sup>
                          </m:sSup>
                          <m:r>
                            <a:rPr lang="en-US" altLang="zh-CN" sz="2800" b="0" i="1" smtClean="0">
                              <a:solidFill>
                                <a:schemeClr val="bg1"/>
                              </a:solidFill>
                              <a:latin typeface="Cambria Math" panose="02040503050406030204" pitchFamily="18" charset="0"/>
                            </a:rPr>
                            <m:t>,</m:t>
                          </m:r>
                          <m:sSup>
                            <m:sSupPr>
                              <m:ctrlPr>
                                <a:rPr lang="en-US" altLang="zh-CN" sz="2800" b="0" i="1" smtClean="0">
                                  <a:solidFill>
                                    <a:schemeClr val="bg1"/>
                                  </a:solidFill>
                                  <a:latin typeface="Cambria Math" panose="02040503050406030204" pitchFamily="18" charset="0"/>
                                </a:rPr>
                              </m:ctrlPr>
                            </m:sSupPr>
                            <m:e>
                              <m:r>
                                <a:rPr lang="en-US" altLang="zh-CN" sz="2800" b="0" i="1" smtClean="0">
                                  <a:solidFill>
                                    <a:schemeClr val="bg1"/>
                                  </a:solidFill>
                                  <a:latin typeface="Cambria Math" panose="02040503050406030204" pitchFamily="18" charset="0"/>
                                </a:rPr>
                                <m:t>𝑦</m:t>
                              </m:r>
                            </m:e>
                            <m:sup>
                              <m:r>
                                <a:rPr lang="en-US" altLang="zh-CN" sz="2800" b="0" i="1" smtClean="0">
                                  <a:solidFill>
                                    <a:schemeClr val="bg1"/>
                                  </a:solidFill>
                                  <a:latin typeface="Cambria Math" panose="02040503050406030204" pitchFamily="18" charset="0"/>
                                </a:rPr>
                                <m:t>′</m:t>
                              </m:r>
                            </m:sup>
                          </m:sSup>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𝑡</m:t>
                          </m:r>
                        </m:e>
                      </m:d>
                      <m:r>
                        <a:rPr lang="en-US" altLang="zh-CN" sz="2800" b="0" i="1" smtClean="0">
                          <a:solidFill>
                            <a:schemeClr val="bg1"/>
                          </a:solidFill>
                          <a:latin typeface="Cambria Math" panose="02040503050406030204" pitchFamily="18" charset="0"/>
                        </a:rPr>
                        <m:t>=</m:t>
                      </m:r>
                      <m:sSub>
                        <m:sSubPr>
                          <m:ctrlPr>
                            <a:rPr lang="en-US" altLang="zh-CN" sz="2800" b="0" i="1" smtClean="0">
                              <a:solidFill>
                                <a:schemeClr val="bg1"/>
                              </a:solidFill>
                              <a:latin typeface="Cambria Math" panose="02040503050406030204" pitchFamily="18" charset="0"/>
                            </a:rPr>
                          </m:ctrlPr>
                        </m:sSubPr>
                        <m:e>
                          <m:r>
                            <m:rPr>
                              <m:sty m:val="p"/>
                            </m:rPr>
                            <a:rPr lang="en-US" altLang="zh-CN" sz="2800" b="0" i="0" smtClean="0">
                              <a:solidFill>
                                <a:schemeClr val="bg1"/>
                              </a:solidFill>
                              <a:latin typeface="Cambria Math" panose="02040503050406030204" pitchFamily="18" charset="0"/>
                            </a:rPr>
                            <m:t>Γ</m:t>
                          </m:r>
                        </m:e>
                        <m:sub>
                          <m:r>
                            <a:rPr lang="en-US" altLang="zh-CN" sz="2800" b="0" i="0" smtClean="0">
                              <a:solidFill>
                                <a:schemeClr val="bg1"/>
                              </a:solidFill>
                              <a:latin typeface="Cambria Math" panose="02040503050406030204" pitchFamily="18" charset="0"/>
                            </a:rPr>
                            <m:t>0</m:t>
                          </m:r>
                        </m:sub>
                      </m:sSub>
                      <m:nary>
                        <m:naryPr>
                          <m:chr m:val="∬"/>
                          <m:limLoc m:val="undOvr"/>
                          <m:ctrlPr>
                            <a:rPr lang="en-US" altLang="zh-CN" sz="2800" b="0" i="1" smtClean="0">
                              <a:solidFill>
                                <a:schemeClr val="bg1"/>
                              </a:solidFill>
                              <a:latin typeface="Cambria Math" panose="02040503050406030204" pitchFamily="18" charset="0"/>
                            </a:rPr>
                          </m:ctrlPr>
                        </m:naryPr>
                        <m:sub>
                          <m:r>
                            <m:rPr>
                              <m:brk m:alnAt="24"/>
                            </m:rPr>
                            <a:rPr lang="en-US" altLang="zh-CN" sz="2800" b="0" i="1" smtClean="0">
                              <a:solidFill>
                                <a:schemeClr val="bg1"/>
                              </a:solidFill>
                              <a:latin typeface="Cambria Math" panose="02040503050406030204" pitchFamily="18" charset="0"/>
                            </a:rPr>
                            <m:t>𝐻</m:t>
                          </m:r>
                          <m:r>
                            <a:rPr lang="en-US" altLang="zh-CN" sz="2800" b="0" i="1" smtClean="0">
                              <a:solidFill>
                                <a:schemeClr val="bg1"/>
                              </a:solidFill>
                              <a:latin typeface="Cambria Math" panose="02040503050406030204" pitchFamily="18" charset="0"/>
                            </a:rPr>
                            <m:t>(</m:t>
                          </m:r>
                          <m:sSup>
                            <m:sSupPr>
                              <m:ctrlPr>
                                <a:rPr lang="en-US" altLang="zh-CN" sz="2800" b="0" i="1" smtClean="0">
                                  <a:solidFill>
                                    <a:schemeClr val="bg1"/>
                                  </a:solidFill>
                                  <a:latin typeface="Cambria Math" panose="02040503050406030204" pitchFamily="18" charset="0"/>
                                </a:rPr>
                              </m:ctrlPr>
                            </m:sSupPr>
                            <m:e>
                              <m:r>
                                <m:rPr>
                                  <m:brk m:alnAt="24"/>
                                </m:rPr>
                                <a:rPr lang="en-US" altLang="zh-CN" sz="2800" b="0" i="1" smtClean="0">
                                  <a:solidFill>
                                    <a:schemeClr val="bg1"/>
                                  </a:solidFill>
                                  <a:latin typeface="Cambria Math" panose="02040503050406030204" pitchFamily="18" charset="0"/>
                                </a:rPr>
                                <m:t>𝑥</m:t>
                              </m:r>
                            </m:e>
                            <m:sup>
                              <m:r>
                                <a:rPr lang="en-US" altLang="zh-CN" sz="2800" b="0" i="1" smtClean="0">
                                  <a:solidFill>
                                    <a:schemeClr val="bg1"/>
                                  </a:solidFill>
                                  <a:latin typeface="Cambria Math" panose="02040503050406030204" pitchFamily="18" charset="0"/>
                                </a:rPr>
                                <m:t>′</m:t>
                              </m:r>
                            </m:sup>
                          </m:sSup>
                          <m:r>
                            <m:rPr>
                              <m:brk m:alnAt="24"/>
                            </m:rPr>
                            <a:rPr lang="en-US" altLang="zh-CN" sz="2800" b="0" i="1" smtClean="0">
                              <a:solidFill>
                                <a:schemeClr val="bg1"/>
                              </a:solidFill>
                              <a:latin typeface="Cambria Math" panose="02040503050406030204" pitchFamily="18" charset="0"/>
                            </a:rPr>
                            <m:t>,</m:t>
                          </m:r>
                          <m:sSup>
                            <m:sSupPr>
                              <m:ctrlPr>
                                <a:rPr lang="en-US" altLang="zh-CN" sz="2800" b="0" i="1" smtClean="0">
                                  <a:solidFill>
                                    <a:schemeClr val="bg1"/>
                                  </a:solidFill>
                                  <a:latin typeface="Cambria Math" panose="02040503050406030204" pitchFamily="18" charset="0"/>
                                </a:rPr>
                              </m:ctrlPr>
                            </m:sSupPr>
                            <m:e>
                              <m:r>
                                <m:rPr>
                                  <m:brk m:alnAt="24"/>
                                </m:rPr>
                                <a:rPr lang="en-US" altLang="zh-CN" sz="2800" b="0" i="1" smtClean="0">
                                  <a:solidFill>
                                    <a:schemeClr val="bg1"/>
                                  </a:solidFill>
                                  <a:latin typeface="Cambria Math" panose="02040503050406030204" pitchFamily="18" charset="0"/>
                                </a:rPr>
                                <m:t>𝑦</m:t>
                              </m:r>
                            </m:e>
                            <m:sup>
                              <m:r>
                                <a:rPr lang="en-US" altLang="zh-CN" sz="2800" b="0" i="1" smtClean="0">
                                  <a:solidFill>
                                    <a:schemeClr val="bg1"/>
                                  </a:solidFill>
                                  <a:latin typeface="Cambria Math" panose="02040503050406030204" pitchFamily="18" charset="0"/>
                                </a:rPr>
                                <m:t>′</m:t>
                              </m:r>
                            </m:sup>
                          </m:sSup>
                          <m:r>
                            <m:rPr>
                              <m:brk m:alnAt="24"/>
                            </m:rP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𝑐𝑡</m:t>
                          </m:r>
                          <m:r>
                            <a:rPr lang="en-US" altLang="zh-CN" sz="2800" b="0" i="1" smtClean="0">
                              <a:solidFill>
                                <a:schemeClr val="bg1"/>
                              </a:solidFill>
                              <a:latin typeface="Cambria Math" panose="02040503050406030204" pitchFamily="18" charset="0"/>
                            </a:rPr>
                            <m:t>/2)</m:t>
                          </m:r>
                        </m:sub>
                        <m:sup/>
                        <m:e>
                          <m:f>
                            <m:fPr>
                              <m:ctrlPr>
                                <a:rPr lang="en-US" altLang="zh-CN" sz="2800" b="0" i="1" smtClean="0">
                                  <a:solidFill>
                                    <a:schemeClr val="bg1"/>
                                  </a:solidFill>
                                  <a:latin typeface="Cambria Math" panose="02040503050406030204" pitchFamily="18" charset="0"/>
                                </a:rPr>
                              </m:ctrlPr>
                            </m:fPr>
                            <m:num>
                              <m:r>
                                <a:rPr lang="en-US" altLang="zh-CN" sz="2800" b="0" i="1" smtClean="0">
                                  <a:solidFill>
                                    <a:schemeClr val="bg1"/>
                                  </a:solidFill>
                                  <a:latin typeface="Cambria Math" panose="02040503050406030204" pitchFamily="18" charset="0"/>
                                </a:rPr>
                                <m:t>𝑠𝑖𝑛</m:t>
                              </m:r>
                              <m:r>
                                <a:rPr lang="en-US" altLang="zh-CN" sz="2800" b="0" i="1" smtClean="0">
                                  <a:solidFill>
                                    <a:schemeClr val="bg1"/>
                                  </a:solidFill>
                                  <a:latin typeface="Cambria Math" panose="02040503050406030204" pitchFamily="18" charset="0"/>
                                </a:rPr>
                                <m:t>𝜃</m:t>
                              </m:r>
                            </m:num>
                            <m:den>
                              <m:sSup>
                                <m:sSupPr>
                                  <m:ctrlPr>
                                    <a:rPr lang="en-US" altLang="zh-CN" sz="2800" b="0" i="1" smtClean="0">
                                      <a:solidFill>
                                        <a:schemeClr val="bg1"/>
                                      </a:solidFill>
                                      <a:latin typeface="Cambria Math" panose="02040503050406030204" pitchFamily="18" charset="0"/>
                                    </a:rPr>
                                  </m:ctrlPr>
                                </m:sSupPr>
                                <m:e>
                                  <m:r>
                                    <a:rPr lang="en-US" altLang="zh-CN" sz="2800" b="0" i="1" smtClean="0">
                                      <a:solidFill>
                                        <a:schemeClr val="bg1"/>
                                      </a:solidFill>
                                      <a:latin typeface="Cambria Math" panose="02040503050406030204" pitchFamily="18" charset="0"/>
                                    </a:rPr>
                                    <m:t>𝑟</m:t>
                                  </m:r>
                                </m:e>
                                <m:sup>
                                  <m:r>
                                    <a:rPr lang="en-US" altLang="zh-CN" sz="2800" b="0" i="1" smtClean="0">
                                      <a:solidFill>
                                        <a:schemeClr val="bg1"/>
                                      </a:solidFill>
                                      <a:latin typeface="Cambria Math" panose="02040503050406030204" pitchFamily="18" charset="0"/>
                                    </a:rPr>
                                    <m:t>2</m:t>
                                  </m:r>
                                </m:sup>
                              </m:sSup>
                            </m:den>
                          </m:f>
                          <m:r>
                            <a:rPr lang="en-US" altLang="zh-CN" sz="2800" b="0" i="1" smtClean="0">
                              <a:solidFill>
                                <a:schemeClr val="bg1"/>
                              </a:solidFill>
                              <a:latin typeface="Cambria Math" panose="02040503050406030204" pitchFamily="18" charset="0"/>
                            </a:rPr>
                            <m:t>𝜎</m:t>
                          </m:r>
                          <m:r>
                            <a:rPr lang="en-US" altLang="zh-CN" sz="2800" i="1">
                              <a:solidFill>
                                <a:schemeClr val="bg1"/>
                              </a:solidFill>
                              <a:latin typeface="Cambria Math" panose="02040503050406030204" pitchFamily="18" charset="0"/>
                              <a:ea typeface="Cambria Math" panose="02040503050406030204" pitchFamily="18" charset="0"/>
                            </a:rPr>
                            <m:t>∙</m:t>
                          </m:r>
                          <m:r>
                            <a:rPr lang="en-US" altLang="zh-CN" sz="2800" b="0" i="1" smtClean="0">
                              <a:solidFill>
                                <a:schemeClr val="bg1"/>
                              </a:solidFill>
                              <a:latin typeface="Cambria Math" panose="02040503050406030204" pitchFamily="18" charset="0"/>
                            </a:rPr>
                            <m:t>𝜌</m:t>
                          </m:r>
                          <m:r>
                            <a:rPr lang="en-US" altLang="zh-CN" sz="2800" b="0" i="1" smtClean="0">
                              <a:solidFill>
                                <a:schemeClr val="bg1"/>
                              </a:solidFill>
                              <a:latin typeface="Cambria Math" panose="02040503050406030204" pitchFamily="18" charset="0"/>
                            </a:rPr>
                            <m:t> </m:t>
                          </m:r>
                        </m:e>
                      </m:nary>
                    </m:oMath>
                  </m:oMathPara>
                </a14:m>
                <a:endParaRPr lang="zh-CN" altLang="en-US" sz="2800" dirty="0">
                  <a:solidFill>
                    <a:schemeClr val="bg1"/>
                  </a:solidFill>
                </a:endParaRPr>
              </a:p>
            </p:txBody>
          </p:sp>
        </mc:Choice>
        <mc:Fallback xmlns="">
          <p:sp>
            <p:nvSpPr>
              <p:cNvPr id="5" name="文本框 4">
                <a:extLst>
                  <a:ext uri="{FF2B5EF4-FFF2-40B4-BE49-F238E27FC236}">
                    <a16:creationId xmlns:a16="http://schemas.microsoft.com/office/drawing/2014/main" id="{8122E218-BB72-4A86-880C-22FC2048EED5}"/>
                  </a:ext>
                </a:extLst>
              </p:cNvPr>
              <p:cNvSpPr txBox="1">
                <a:spLocks noRot="1" noChangeAspect="1" noMove="1" noResize="1" noEditPoints="1" noAdjustHandles="1" noChangeArrowheads="1" noChangeShapeType="1" noTextEdit="1"/>
              </p:cNvSpPr>
              <p:nvPr/>
            </p:nvSpPr>
            <p:spPr>
              <a:xfrm>
                <a:off x="-7971" y="1672891"/>
                <a:ext cx="7729571" cy="1498552"/>
              </a:xfrm>
              <a:prstGeom prst="rect">
                <a:avLst/>
              </a:prstGeom>
              <a:blipFill>
                <a:blip r:embed="rId8"/>
                <a:stretch>
                  <a:fillRect/>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2906FA3E-7D45-43DF-98B9-E8E2C73329CC}"/>
              </a:ext>
            </a:extLst>
          </p:cNvPr>
          <p:cNvGrpSpPr/>
          <p:nvPr/>
        </p:nvGrpSpPr>
        <p:grpSpPr>
          <a:xfrm>
            <a:off x="6441439" y="2076778"/>
            <a:ext cx="4328162" cy="1902167"/>
            <a:chOff x="6441439" y="2076778"/>
            <a:chExt cx="4328162" cy="1902167"/>
          </a:xfrm>
        </p:grpSpPr>
        <p:sp>
          <p:nvSpPr>
            <p:cNvPr id="6" name="矩形: 圆角 5">
              <a:extLst>
                <a:ext uri="{FF2B5EF4-FFF2-40B4-BE49-F238E27FC236}">
                  <a16:creationId xmlns:a16="http://schemas.microsoft.com/office/drawing/2014/main" id="{DD48984E-242B-4929-AD4D-274AC0A70C5F}"/>
                </a:ext>
              </a:extLst>
            </p:cNvPr>
            <p:cNvSpPr/>
            <p:nvPr/>
          </p:nvSpPr>
          <p:spPr>
            <a:xfrm>
              <a:off x="6644640" y="2076778"/>
              <a:ext cx="3454399" cy="521822"/>
            </a:xfrm>
            <a:prstGeom prst="roundRect">
              <a:avLst/>
            </a:prstGeom>
            <a:noFill/>
            <a:ln w="12700">
              <a:solidFill>
                <a:schemeClr val="accent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solidFill>
                  <a:schemeClr val="bg1"/>
                </a:solidFill>
              </a:endParaRPr>
            </a:p>
          </p:txBody>
        </p:sp>
        <p:sp>
          <p:nvSpPr>
            <p:cNvPr id="2" name="文本框 1">
              <a:extLst>
                <a:ext uri="{FF2B5EF4-FFF2-40B4-BE49-F238E27FC236}">
                  <a16:creationId xmlns:a16="http://schemas.microsoft.com/office/drawing/2014/main" id="{836DEDE8-FA12-4B58-942A-FBAEBB978016}"/>
                </a:ext>
              </a:extLst>
            </p:cNvPr>
            <p:cNvSpPr txBox="1"/>
            <p:nvPr/>
          </p:nvSpPr>
          <p:spPr>
            <a:xfrm>
              <a:off x="6441439" y="3394170"/>
              <a:ext cx="4328162" cy="584775"/>
            </a:xfrm>
            <a:prstGeom prst="rect">
              <a:avLst/>
            </a:prstGeom>
            <a:noFill/>
            <a:ln>
              <a:noFill/>
            </a:ln>
          </p:spPr>
          <p:txBody>
            <a:bodyPr wrap="square" rtlCol="0">
              <a:spAutoFit/>
            </a:bodyPr>
            <a:lstStyle/>
            <a:p>
              <a:r>
                <a:rPr lang="en-US" altLang="zh-CN" sz="3200" b="1" dirty="0">
                  <a:solidFill>
                    <a:schemeClr val="accent2">
                      <a:lumMod val="60000"/>
                      <a:lumOff val="40000"/>
                    </a:schemeClr>
                  </a:solidFill>
                  <a:latin typeface="+mj-lt"/>
                </a:rPr>
                <a:t>a</a:t>
              </a:r>
              <a:r>
                <a:rPr lang="en-US" altLang="zh-CN" sz="3200" b="1" i="0" u="none" strike="noStrike" baseline="0" dirty="0">
                  <a:solidFill>
                    <a:schemeClr val="accent2">
                      <a:lumMod val="60000"/>
                      <a:lumOff val="40000"/>
                    </a:schemeClr>
                  </a:solidFill>
                  <a:latin typeface="+mj-lt"/>
                </a:rPr>
                <a:t>ttenuation coefficient</a:t>
              </a:r>
              <a:endParaRPr lang="zh-CN" altLang="en-US" sz="3200" b="1" dirty="0">
                <a:solidFill>
                  <a:schemeClr val="accent2">
                    <a:lumMod val="60000"/>
                    <a:lumOff val="40000"/>
                  </a:schemeClr>
                </a:solidFill>
                <a:latin typeface="+mj-lt"/>
              </a:endParaRPr>
            </a:p>
          </p:txBody>
        </p:sp>
        <p:sp>
          <p:nvSpPr>
            <p:cNvPr id="3" name="箭头: 下 2">
              <a:extLst>
                <a:ext uri="{FF2B5EF4-FFF2-40B4-BE49-F238E27FC236}">
                  <a16:creationId xmlns:a16="http://schemas.microsoft.com/office/drawing/2014/main" id="{9A22795D-8D82-46EC-8E4F-22F51A35418B}"/>
                </a:ext>
              </a:extLst>
            </p:cNvPr>
            <p:cNvSpPr/>
            <p:nvPr/>
          </p:nvSpPr>
          <p:spPr>
            <a:xfrm rot="10800000">
              <a:off x="8365067" y="2854459"/>
              <a:ext cx="203200" cy="394537"/>
            </a:xfrm>
            <a:prstGeom prst="downArrow">
              <a:avLst/>
            </a:prstGeom>
            <a:solidFill>
              <a:schemeClr val="accent2">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41748382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4"/>
                                        </p:tgtEl>
                                        <p:attrNameLst>
                                          <p:attrName>style.visibility</p:attrName>
                                        </p:attrNameLst>
                                      </p:cBhvr>
                                      <p:to>
                                        <p:strVal val="hidden"/>
                                      </p:to>
                                    </p:set>
                                  </p:childTnLst>
                                </p:cTn>
                              </p:par>
                              <p:par>
                                <p:cTn id="14" presetID="1" presetClass="exit"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hidden"/>
                                      </p:to>
                                    </p:set>
                                  </p:childTnLst>
                                </p:cTn>
                              </p:par>
                              <p:par>
                                <p:cTn id="16" presetID="42" presetClass="path" presetSubtype="0" accel="50000" decel="50000" fill="hold" nodeType="withEffect">
                                  <p:stCondLst>
                                    <p:cond delay="0"/>
                                  </p:stCondLst>
                                  <p:childTnLst>
                                    <p:animMotion origin="layout" path="M -1.25E-6 -3.33333E-6 L 0.10078 0.16158 " pathEditMode="relative" rAng="0" ptsTypes="AA">
                                      <p:cBhvr>
                                        <p:cTn id="17" dur="2000" fill="hold"/>
                                        <p:tgtEl>
                                          <p:spTgt spid="5">
                                            <p:txEl>
                                              <p:pRg st="0" end="0"/>
                                            </p:txEl>
                                          </p:spTgt>
                                        </p:tgtEl>
                                        <p:attrNameLst>
                                          <p:attrName>ppt_x</p:attrName>
                                          <p:attrName>ppt_y</p:attrName>
                                        </p:attrNameLst>
                                      </p:cBhvr>
                                      <p:rCtr x="5039" y="8079"/>
                                    </p:animMotion>
                                  </p:childTnLst>
                                </p:cTn>
                              </p:par>
                              <p:par>
                                <p:cTn id="18" presetID="42" presetClass="path" presetSubtype="0" accel="50000" decel="50000" fill="hold" grpId="0" nodeType="withEffect">
                                  <p:stCondLst>
                                    <p:cond delay="0"/>
                                  </p:stCondLst>
                                  <p:childTnLst>
                                    <p:animMotion origin="layout" path="M 6.25E-7 -1.11111E-6 L -0.18229 0.1713 " pathEditMode="relative" rAng="0" ptsTypes="AA">
                                      <p:cBhvr>
                                        <p:cTn id="19" dur="2000" fill="hold"/>
                                        <p:tgtEl>
                                          <p:spTgt spid="12"/>
                                        </p:tgtEl>
                                        <p:attrNameLst>
                                          <p:attrName>ppt_x</p:attrName>
                                          <p:attrName>ppt_y</p:attrName>
                                        </p:attrNameLst>
                                      </p:cBhvr>
                                      <p:rCtr x="-9115" y="8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文本框 16">
            <a:extLst>
              <a:ext uri="{FF2B5EF4-FFF2-40B4-BE49-F238E27FC236}">
                <a16:creationId xmlns:a16="http://schemas.microsoft.com/office/drawing/2014/main" id="{3130D109-263F-4BE4-A30A-27EB11C2A8F2}"/>
              </a:ext>
            </a:extLst>
          </p:cNvPr>
          <p:cNvSpPr txBox="1"/>
          <p:nvPr/>
        </p:nvSpPr>
        <p:spPr>
          <a:xfrm>
            <a:off x="3721644" y="324987"/>
            <a:ext cx="4748710" cy="769441"/>
          </a:xfrm>
          <a:prstGeom prst="rect">
            <a:avLst/>
          </a:prstGeom>
          <a:noFill/>
        </p:spPr>
        <p:txBody>
          <a:bodyPr wrap="square" rtlCol="0">
            <a:spAutoFit/>
          </a:bodyPr>
          <a:lstStyle/>
          <a:p>
            <a:pPr lvl="0"/>
            <a:r>
              <a:rPr lang="en-US" altLang="zh-CN" sz="4400" b="1" dirty="0">
                <a:solidFill>
                  <a:srgbClr val="FAAB23"/>
                </a:solidFill>
              </a:rPr>
              <a:t>Integral Calculation</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9A2D982-3A01-4A3C-9E06-922F6154A4BF}"/>
                  </a:ext>
                </a:extLst>
              </p:cNvPr>
              <p:cNvSpPr/>
              <p:nvPr/>
            </p:nvSpPr>
            <p:spPr>
              <a:xfrm>
                <a:off x="7619998" y="2158773"/>
                <a:ext cx="11381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chemeClr val="bg1"/>
                          </a:solidFill>
                          <a:latin typeface="Cambria Math" panose="02040503050406030204" pitchFamily="18" charset="0"/>
                        </a:rPr>
                        <m:t>𝑑</m:t>
                      </m:r>
                      <m:r>
                        <a:rPr lang="en-US" altLang="zh-CN" sz="2800" i="1">
                          <a:solidFill>
                            <a:schemeClr val="bg1"/>
                          </a:solidFill>
                          <a:latin typeface="Cambria Math" panose="02040503050406030204" pitchFamily="18" charset="0"/>
                        </a:rPr>
                        <m:t>𝜃</m:t>
                      </m:r>
                      <m:r>
                        <a:rPr lang="en-US" altLang="zh-CN" sz="2800" i="1">
                          <a:solidFill>
                            <a:schemeClr val="bg1"/>
                          </a:solidFill>
                          <a:latin typeface="Cambria Math" panose="02040503050406030204" pitchFamily="18" charset="0"/>
                        </a:rPr>
                        <m:t>𝑑</m:t>
                      </m:r>
                      <m:r>
                        <a:rPr lang="en-US" altLang="zh-CN" sz="2800" i="1">
                          <a:solidFill>
                            <a:schemeClr val="bg1"/>
                          </a:solidFill>
                          <a:latin typeface="Cambria Math" panose="02040503050406030204" pitchFamily="18" charset="0"/>
                        </a:rPr>
                        <m:t>𝜙</m:t>
                      </m:r>
                    </m:oMath>
                  </m:oMathPara>
                </a14:m>
                <a:endParaRPr lang="zh-CN" altLang="en-US" sz="2800" dirty="0"/>
              </a:p>
            </p:txBody>
          </p:sp>
        </mc:Choice>
        <mc:Fallback xmlns="">
          <p:sp>
            <p:nvSpPr>
              <p:cNvPr id="2" name="矩形 1">
                <a:extLst>
                  <a:ext uri="{FF2B5EF4-FFF2-40B4-BE49-F238E27FC236}">
                    <a16:creationId xmlns:a16="http://schemas.microsoft.com/office/drawing/2014/main" id="{E9A2D982-3A01-4A3C-9E06-922F6154A4BF}"/>
                  </a:ext>
                </a:extLst>
              </p:cNvPr>
              <p:cNvSpPr>
                <a:spLocks noRot="1" noChangeAspect="1" noMove="1" noResize="1" noEditPoints="1" noAdjustHandles="1" noChangeArrowheads="1" noChangeShapeType="1" noTextEdit="1"/>
              </p:cNvSpPr>
              <p:nvPr/>
            </p:nvSpPr>
            <p:spPr>
              <a:xfrm>
                <a:off x="7619998" y="2158773"/>
                <a:ext cx="1138132" cy="523220"/>
              </a:xfrm>
              <a:prstGeom prst="rect">
                <a:avLst/>
              </a:prstGeom>
              <a:blipFill>
                <a:blip r:embed="rId5"/>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48E3884-94DF-4A09-AD1B-C4FEB5922E12}"/>
              </a:ext>
            </a:extLst>
          </p:cNvPr>
          <p:cNvGrpSpPr/>
          <p:nvPr/>
        </p:nvGrpSpPr>
        <p:grpSpPr>
          <a:xfrm>
            <a:off x="762561" y="3007341"/>
            <a:ext cx="10917651" cy="2386041"/>
            <a:chOff x="895349" y="2804313"/>
            <a:chExt cx="7925881" cy="2386041"/>
          </a:xfrm>
        </p:grpSpPr>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683AF2E-E6E2-430F-9142-D95DF3B066CF}"/>
                    </a:ext>
                  </a:extLst>
                </p:cNvPr>
                <p:cNvSpPr/>
                <p:nvPr/>
              </p:nvSpPr>
              <p:spPr>
                <a:xfrm>
                  <a:off x="895349" y="3582734"/>
                  <a:ext cx="7743826" cy="16076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chemeClr val="bg1"/>
                            </a:solidFill>
                            <a:latin typeface="Cambria Math" panose="02040503050406030204" pitchFamily="18" charset="0"/>
                          </a:rPr>
                          <m:t>𝜏</m:t>
                        </m:r>
                        <m:d>
                          <m:dPr>
                            <m:ctrlPr>
                              <a:rPr lang="en-US" altLang="zh-CN" sz="2800" i="1">
                                <a:solidFill>
                                  <a:schemeClr val="bg1"/>
                                </a:solidFill>
                                <a:latin typeface="Cambria Math" panose="02040503050406030204" pitchFamily="18" charset="0"/>
                              </a:rPr>
                            </m:ctrlPr>
                          </m:dPr>
                          <m:e>
                            <m:sSup>
                              <m:sSupPr>
                                <m:ctrlPr>
                                  <a:rPr lang="en-US" altLang="zh-CN" sz="2800" i="1">
                                    <a:solidFill>
                                      <a:schemeClr val="bg1"/>
                                    </a:solidFill>
                                    <a:latin typeface="Cambria Math" panose="02040503050406030204" pitchFamily="18" charset="0"/>
                                  </a:rPr>
                                </m:ctrlPr>
                              </m:sSupPr>
                              <m:e>
                                <m:r>
                                  <a:rPr lang="en-US" altLang="zh-CN" sz="2800" i="1">
                                    <a:solidFill>
                                      <a:schemeClr val="bg1"/>
                                    </a:solidFill>
                                    <a:latin typeface="Cambria Math" panose="02040503050406030204" pitchFamily="18" charset="0"/>
                                  </a:rPr>
                                  <m:t>𝑥</m:t>
                                </m:r>
                              </m:e>
                              <m:sup>
                                <m:r>
                                  <a:rPr lang="en-US" altLang="zh-CN" sz="2800" i="1">
                                    <a:solidFill>
                                      <a:schemeClr val="bg1"/>
                                    </a:solidFill>
                                    <a:latin typeface="Cambria Math" panose="02040503050406030204" pitchFamily="18" charset="0"/>
                                  </a:rPr>
                                  <m:t>′</m:t>
                                </m:r>
                              </m:sup>
                            </m:sSup>
                            <m:r>
                              <a:rPr lang="en-US" altLang="zh-CN" sz="2800" i="1">
                                <a:solidFill>
                                  <a:schemeClr val="bg1"/>
                                </a:solidFill>
                                <a:latin typeface="Cambria Math" panose="02040503050406030204" pitchFamily="18" charset="0"/>
                              </a:rPr>
                              <m:t>,</m:t>
                            </m:r>
                            <m:sSup>
                              <m:sSupPr>
                                <m:ctrlPr>
                                  <a:rPr lang="en-US" altLang="zh-CN" sz="2800" i="1">
                                    <a:solidFill>
                                      <a:schemeClr val="bg1"/>
                                    </a:solidFill>
                                    <a:latin typeface="Cambria Math" panose="02040503050406030204" pitchFamily="18" charset="0"/>
                                  </a:rPr>
                                </m:ctrlPr>
                              </m:sSupPr>
                              <m:e>
                                <m:r>
                                  <a:rPr lang="en-US" altLang="zh-CN" sz="2800" i="1">
                                    <a:solidFill>
                                      <a:schemeClr val="bg1"/>
                                    </a:solidFill>
                                    <a:latin typeface="Cambria Math" panose="02040503050406030204" pitchFamily="18" charset="0"/>
                                  </a:rPr>
                                  <m:t>𝑦</m:t>
                                </m:r>
                              </m:e>
                              <m:sup>
                                <m:r>
                                  <a:rPr lang="en-US" altLang="zh-CN" sz="2800" i="1">
                                    <a:solidFill>
                                      <a:schemeClr val="bg1"/>
                                    </a:solidFill>
                                    <a:latin typeface="Cambria Math" panose="02040503050406030204" pitchFamily="18" charset="0"/>
                                  </a:rPr>
                                  <m:t>′</m:t>
                                </m:r>
                              </m:sup>
                            </m:sSup>
                            <m:r>
                              <a:rPr lang="en-US" altLang="zh-CN" sz="2800" i="1">
                                <a:solidFill>
                                  <a:schemeClr val="bg1"/>
                                </a:solidFill>
                                <a:latin typeface="Cambria Math" panose="02040503050406030204" pitchFamily="18" charset="0"/>
                              </a:rPr>
                              <m:t>,</m:t>
                            </m:r>
                            <m:r>
                              <a:rPr lang="en-US" altLang="zh-CN" sz="2800" i="1">
                                <a:solidFill>
                                  <a:schemeClr val="bg1"/>
                                </a:solidFill>
                                <a:latin typeface="Cambria Math" panose="02040503050406030204" pitchFamily="18" charset="0"/>
                              </a:rPr>
                              <m:t>𝑡</m:t>
                            </m:r>
                          </m:e>
                        </m:d>
                        <m:r>
                          <a:rPr lang="en-US" altLang="zh-CN" sz="2800" i="1">
                            <a:solidFill>
                              <a:schemeClr val="bg1"/>
                            </a:solidFill>
                            <a:latin typeface="Cambria Math" panose="02040503050406030204" pitchFamily="18" charset="0"/>
                          </a:rPr>
                          <m:t>=</m:t>
                        </m:r>
                        <m:f>
                          <m:fPr>
                            <m:ctrlPr>
                              <a:rPr lang="en-US" altLang="zh-CN" sz="2800" i="1" smtClean="0">
                                <a:solidFill>
                                  <a:schemeClr val="bg1"/>
                                </a:solidFill>
                                <a:latin typeface="Cambria Math" panose="02040503050406030204" pitchFamily="18" charset="0"/>
                              </a:rPr>
                            </m:ctrlPr>
                          </m:fPr>
                          <m:num>
                            <m:r>
                              <a:rPr lang="en-US" altLang="zh-CN" sz="2800" i="1" smtClean="0">
                                <a:solidFill>
                                  <a:schemeClr val="bg1"/>
                                </a:solidFill>
                                <a:latin typeface="Cambria Math" panose="02040503050406030204" pitchFamily="18" charset="0"/>
                                <a:ea typeface="Cambria Math" panose="02040503050406030204" pitchFamily="18" charset="0"/>
                              </a:rPr>
                              <m:t>∆</m:t>
                            </m:r>
                            <m:r>
                              <a:rPr lang="zh-CN" altLang="en-US" sz="2800" i="1" smtClean="0">
                                <a:solidFill>
                                  <a:schemeClr val="bg1"/>
                                </a:solidFill>
                                <a:latin typeface="Cambria Math" panose="02040503050406030204" pitchFamily="18" charset="0"/>
                                <a:ea typeface="Cambria Math" panose="02040503050406030204" pitchFamily="18" charset="0"/>
                              </a:rPr>
                              <m:t>𝜃</m:t>
                            </m:r>
                            <m:r>
                              <a:rPr lang="zh-CN" altLang="en-US" sz="2800" i="1" smtClean="0">
                                <a:solidFill>
                                  <a:schemeClr val="bg1"/>
                                </a:solidFill>
                                <a:latin typeface="Cambria Math" panose="02040503050406030204" pitchFamily="18" charset="0"/>
                                <a:ea typeface="Cambria Math" panose="02040503050406030204" pitchFamily="18" charset="0"/>
                              </a:rPr>
                              <m:t>∆</m:t>
                            </m:r>
                            <m:r>
                              <a:rPr lang="zh-CN" altLang="en-US" sz="2800" i="1" smtClean="0">
                                <a:solidFill>
                                  <a:schemeClr val="bg1"/>
                                </a:solidFill>
                                <a:latin typeface="Cambria Math" panose="02040503050406030204" pitchFamily="18" charset="0"/>
                                <a:ea typeface="Cambria Math" panose="02040503050406030204" pitchFamily="18" charset="0"/>
                              </a:rPr>
                              <m:t>𝜑</m:t>
                            </m:r>
                          </m:num>
                          <m:den>
                            <m:sSup>
                              <m:sSupPr>
                                <m:ctrlPr>
                                  <a:rPr lang="en-US" altLang="zh-CN" sz="2800" i="1" smtClean="0">
                                    <a:solidFill>
                                      <a:schemeClr val="bg1"/>
                                    </a:solidFill>
                                    <a:latin typeface="Cambria Math" panose="02040503050406030204" pitchFamily="18" charset="0"/>
                                  </a:rPr>
                                </m:ctrlPr>
                              </m:sSupPr>
                              <m:e>
                                <m:r>
                                  <a:rPr lang="en-US" altLang="zh-CN" sz="2800" b="0" i="1" smtClean="0">
                                    <a:solidFill>
                                      <a:schemeClr val="bg1"/>
                                    </a:solidFill>
                                    <a:latin typeface="Cambria Math" panose="02040503050406030204" pitchFamily="18" charset="0"/>
                                  </a:rPr>
                                  <m:t>𝑟</m:t>
                                </m:r>
                              </m:e>
                              <m:sup>
                                <m:r>
                                  <a:rPr lang="en-US" altLang="zh-CN" sz="2800" b="0" i="1" smtClean="0">
                                    <a:solidFill>
                                      <a:schemeClr val="bg1"/>
                                    </a:solidFill>
                                    <a:latin typeface="Cambria Math" panose="02040503050406030204" pitchFamily="18" charset="0"/>
                                  </a:rPr>
                                  <m:t>2</m:t>
                                </m:r>
                              </m:sup>
                            </m:sSup>
                          </m:den>
                        </m:f>
                        <m:nary>
                          <m:naryPr>
                            <m:chr m:val="∑"/>
                            <m:supHide m:val="on"/>
                            <m:ctrlPr>
                              <a:rPr lang="en-US" altLang="zh-CN" sz="2800" i="1" smtClean="0">
                                <a:solidFill>
                                  <a:schemeClr val="bg1"/>
                                </a:solidFill>
                                <a:latin typeface="Cambria Math" panose="02040503050406030204" pitchFamily="18" charset="0"/>
                              </a:rPr>
                            </m:ctrlPr>
                          </m:naryPr>
                          <m:sub>
                            <m:r>
                              <m:rPr>
                                <m:brk m:alnAt="7"/>
                              </m:rPr>
                              <a:rPr lang="en-US" altLang="zh-CN" sz="2800" b="0" i="1" smtClean="0">
                                <a:solidFill>
                                  <a:schemeClr val="bg1"/>
                                </a:solidFill>
                                <a:latin typeface="Cambria Math" panose="02040503050406030204" pitchFamily="18" charset="0"/>
                              </a:rPr>
                              <m:t>𝑖</m:t>
                            </m:r>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𝑗</m:t>
                            </m:r>
                          </m:sub>
                          <m:sup/>
                          <m:e>
                            <m:r>
                              <a:rPr lang="en-US" altLang="zh-CN" sz="2800" b="0" i="1" smtClean="0">
                                <a:solidFill>
                                  <a:schemeClr val="bg1"/>
                                </a:solidFill>
                                <a:latin typeface="Cambria Math" panose="02040503050406030204" pitchFamily="18" charset="0"/>
                              </a:rPr>
                              <m:t>𝑠𝑖𝑛</m:t>
                            </m:r>
                            <m:sSub>
                              <m:sSubPr>
                                <m:ctrlPr>
                                  <a:rPr lang="en-US" altLang="zh-CN" sz="2800" b="0" i="1" smtClean="0">
                                    <a:solidFill>
                                      <a:schemeClr val="bg1"/>
                                    </a:solidFill>
                                    <a:latin typeface="Cambria Math" panose="02040503050406030204" pitchFamily="18" charset="0"/>
                                  </a:rPr>
                                </m:ctrlPr>
                              </m:sSubPr>
                              <m:e>
                                <m:r>
                                  <a:rPr lang="zh-CN" altLang="en-US" sz="2800" b="0" i="1" smtClean="0">
                                    <a:solidFill>
                                      <a:schemeClr val="bg1"/>
                                    </a:solidFill>
                                    <a:latin typeface="Cambria Math" panose="02040503050406030204" pitchFamily="18" charset="0"/>
                                  </a:rPr>
                                  <m:t>𝜃</m:t>
                                </m:r>
                              </m:e>
                              <m:sub>
                                <m:r>
                                  <a:rPr lang="en-US" altLang="zh-CN" sz="2800" b="0" i="1" smtClean="0">
                                    <a:solidFill>
                                      <a:schemeClr val="bg1"/>
                                    </a:solidFill>
                                    <a:latin typeface="Cambria Math" panose="02040503050406030204" pitchFamily="18" charset="0"/>
                                  </a:rPr>
                                  <m:t>𝑖𝑗</m:t>
                                </m:r>
                              </m:sub>
                            </m:sSub>
                            <m:r>
                              <a:rPr lang="en-US" altLang="zh-CN" sz="2800" i="1">
                                <a:solidFill>
                                  <a:schemeClr val="bg1"/>
                                </a:solidFill>
                                <a:latin typeface="Cambria Math" panose="02040503050406030204" pitchFamily="18" charset="0"/>
                              </a:rPr>
                              <m:t>𝜎</m:t>
                            </m:r>
                            <m:d>
                              <m:dPr>
                                <m:ctrlPr>
                                  <a:rPr lang="en-US" altLang="zh-CN" sz="2800" i="1">
                                    <a:solidFill>
                                      <a:schemeClr val="bg1"/>
                                    </a:solidFill>
                                    <a:latin typeface="Cambria Math" panose="02040503050406030204" pitchFamily="18" charset="0"/>
                                  </a:rPr>
                                </m:ctrlPr>
                              </m:dPr>
                              <m:e>
                                <m:r>
                                  <a:rPr lang="en-US" altLang="zh-CN" sz="2800" i="1">
                                    <a:solidFill>
                                      <a:schemeClr val="bg1"/>
                                    </a:solidFill>
                                    <a:latin typeface="Cambria Math" panose="02040503050406030204" pitchFamily="18" charset="0"/>
                                  </a:rPr>
                                  <m:t>𝑟</m:t>
                                </m:r>
                                <m:r>
                                  <a:rPr lang="en-US" altLang="zh-CN" sz="2800" i="1">
                                    <a:solidFill>
                                      <a:schemeClr val="bg1"/>
                                    </a:solidFill>
                                    <a:latin typeface="Cambria Math" panose="02040503050406030204" pitchFamily="18" charset="0"/>
                                  </a:rPr>
                                  <m:t>,</m:t>
                                </m:r>
                                <m:sSub>
                                  <m:sSubPr>
                                    <m:ctrlPr>
                                      <a:rPr lang="en-US" altLang="zh-CN" sz="2800" b="0" i="1" smtClean="0">
                                        <a:solidFill>
                                          <a:schemeClr val="bg1"/>
                                        </a:solidFill>
                                        <a:latin typeface="Cambria Math" panose="02040503050406030204" pitchFamily="18" charset="0"/>
                                      </a:rPr>
                                    </m:ctrlPr>
                                  </m:sSubPr>
                                  <m:e>
                                    <m:r>
                                      <a:rPr lang="zh-CN" altLang="en-US" sz="2800" b="0" i="1" smtClean="0">
                                        <a:solidFill>
                                          <a:schemeClr val="bg1"/>
                                        </a:solidFill>
                                        <a:latin typeface="Cambria Math" panose="02040503050406030204" pitchFamily="18" charset="0"/>
                                      </a:rPr>
                                      <m:t>𝜃</m:t>
                                    </m:r>
                                  </m:e>
                                  <m:sub>
                                    <m:r>
                                      <a:rPr lang="en-US" altLang="zh-CN" sz="2800" b="0" i="1" smtClean="0">
                                        <a:solidFill>
                                          <a:schemeClr val="bg1"/>
                                        </a:solidFill>
                                        <a:latin typeface="Cambria Math" panose="02040503050406030204" pitchFamily="18" charset="0"/>
                                      </a:rPr>
                                      <m:t>𝑖𝑗</m:t>
                                    </m:r>
                                  </m:sub>
                                </m:sSub>
                                <m:r>
                                  <a:rPr lang="en-US" altLang="zh-CN" sz="2800" i="1">
                                    <a:solidFill>
                                      <a:schemeClr val="bg1"/>
                                    </a:solidFill>
                                    <a:latin typeface="Cambria Math" panose="02040503050406030204" pitchFamily="18" charset="0"/>
                                  </a:rPr>
                                  <m:t>,</m:t>
                                </m:r>
                                <m:sSub>
                                  <m:sSubPr>
                                    <m:ctrlPr>
                                      <a:rPr lang="en-US" altLang="zh-CN" sz="2800" b="0" i="1" smtClean="0">
                                        <a:solidFill>
                                          <a:schemeClr val="bg1"/>
                                        </a:solidFill>
                                        <a:latin typeface="Cambria Math" panose="02040503050406030204" pitchFamily="18" charset="0"/>
                                      </a:rPr>
                                    </m:ctrlPr>
                                  </m:sSubPr>
                                  <m:e>
                                    <m:r>
                                      <a:rPr lang="zh-CN" altLang="en-US" sz="2800" b="0" i="1" smtClean="0">
                                        <a:solidFill>
                                          <a:schemeClr val="bg1"/>
                                        </a:solidFill>
                                        <a:latin typeface="Cambria Math" panose="02040503050406030204" pitchFamily="18" charset="0"/>
                                      </a:rPr>
                                      <m:t>𝜑</m:t>
                                    </m:r>
                                  </m:e>
                                  <m:sub>
                                    <m:r>
                                      <a:rPr lang="en-US" altLang="zh-CN" sz="2800" b="0" i="1" smtClean="0">
                                        <a:solidFill>
                                          <a:schemeClr val="bg1"/>
                                        </a:solidFill>
                                        <a:latin typeface="Cambria Math" panose="02040503050406030204" pitchFamily="18" charset="0"/>
                                      </a:rPr>
                                      <m:t>𝑖𝑗</m:t>
                                    </m:r>
                                  </m:sub>
                                </m:sSub>
                                <m:r>
                                  <a:rPr lang="en-US" altLang="zh-CN" sz="2800" i="1">
                                    <a:solidFill>
                                      <a:schemeClr val="bg1"/>
                                    </a:solidFill>
                                    <a:latin typeface="Cambria Math" panose="02040503050406030204" pitchFamily="18" charset="0"/>
                                  </a:rPr>
                                  <m:t>;</m:t>
                                </m:r>
                                <m:sSup>
                                  <m:sSupPr>
                                    <m:ctrlPr>
                                      <a:rPr lang="en-US" altLang="zh-CN" sz="2800" i="1">
                                        <a:solidFill>
                                          <a:schemeClr val="bg1"/>
                                        </a:solidFill>
                                        <a:latin typeface="Cambria Math" panose="02040503050406030204" pitchFamily="18" charset="0"/>
                                      </a:rPr>
                                    </m:ctrlPr>
                                  </m:sSupPr>
                                  <m:e>
                                    <m:r>
                                      <a:rPr lang="en-US" altLang="zh-CN" sz="2800" i="1">
                                        <a:solidFill>
                                          <a:schemeClr val="bg1"/>
                                        </a:solidFill>
                                        <a:latin typeface="Cambria Math" panose="02040503050406030204" pitchFamily="18" charset="0"/>
                                      </a:rPr>
                                      <m:t>𝑥</m:t>
                                    </m:r>
                                  </m:e>
                                  <m:sup>
                                    <m:r>
                                      <a:rPr lang="en-US" altLang="zh-CN" sz="2800" i="1">
                                        <a:solidFill>
                                          <a:schemeClr val="bg1"/>
                                        </a:solidFill>
                                        <a:latin typeface="Cambria Math" panose="02040503050406030204" pitchFamily="18" charset="0"/>
                                      </a:rPr>
                                      <m:t>′</m:t>
                                    </m:r>
                                  </m:sup>
                                </m:sSup>
                                <m:r>
                                  <a:rPr lang="en-US" altLang="zh-CN" sz="2800" i="1">
                                    <a:solidFill>
                                      <a:schemeClr val="bg1"/>
                                    </a:solidFill>
                                    <a:latin typeface="Cambria Math" panose="02040503050406030204" pitchFamily="18" charset="0"/>
                                  </a:rPr>
                                  <m:t>,</m:t>
                                </m:r>
                                <m:sSup>
                                  <m:sSupPr>
                                    <m:ctrlPr>
                                      <a:rPr lang="en-US" altLang="zh-CN" sz="2800" i="1">
                                        <a:solidFill>
                                          <a:schemeClr val="bg1"/>
                                        </a:solidFill>
                                        <a:latin typeface="Cambria Math" panose="02040503050406030204" pitchFamily="18" charset="0"/>
                                      </a:rPr>
                                    </m:ctrlPr>
                                  </m:sSupPr>
                                  <m:e>
                                    <m:r>
                                      <a:rPr lang="en-US" altLang="zh-CN" sz="2800" i="1">
                                        <a:solidFill>
                                          <a:schemeClr val="bg1"/>
                                        </a:solidFill>
                                        <a:latin typeface="Cambria Math" panose="02040503050406030204" pitchFamily="18" charset="0"/>
                                      </a:rPr>
                                      <m:t>𝑦</m:t>
                                    </m:r>
                                  </m:e>
                                  <m:sup>
                                    <m:r>
                                      <a:rPr lang="en-US" altLang="zh-CN" sz="2800" i="1">
                                        <a:solidFill>
                                          <a:schemeClr val="bg1"/>
                                        </a:solidFill>
                                        <a:latin typeface="Cambria Math" panose="02040503050406030204" pitchFamily="18" charset="0"/>
                                      </a:rPr>
                                      <m:t>′</m:t>
                                    </m:r>
                                  </m:sup>
                                </m:sSup>
                              </m:e>
                            </m:d>
                            <m:r>
                              <a:rPr lang="en-US" altLang="zh-CN" sz="2800" i="1" smtClean="0">
                                <a:solidFill>
                                  <a:schemeClr val="bg1"/>
                                </a:solidFill>
                                <a:latin typeface="Cambria Math" panose="02040503050406030204" pitchFamily="18" charset="0"/>
                              </a:rPr>
                              <m:t>𝜎</m:t>
                            </m:r>
                            <m:d>
                              <m:dPr>
                                <m:ctrlPr>
                                  <a:rPr lang="en-US" altLang="zh-CN" sz="2800" i="1">
                                    <a:solidFill>
                                      <a:schemeClr val="bg1"/>
                                    </a:solidFill>
                                    <a:latin typeface="Cambria Math" panose="02040503050406030204" pitchFamily="18" charset="0"/>
                                  </a:rPr>
                                </m:ctrlPr>
                              </m:dPr>
                              <m:e>
                                <m:r>
                                  <a:rPr lang="en-US" altLang="zh-CN" sz="2800" i="1">
                                    <a:solidFill>
                                      <a:schemeClr val="bg1"/>
                                    </a:solidFill>
                                    <a:latin typeface="Cambria Math" panose="02040503050406030204" pitchFamily="18" charset="0"/>
                                  </a:rPr>
                                  <m:t>𝑟</m:t>
                                </m:r>
                                <m:r>
                                  <a:rPr lang="en-US" altLang="zh-CN" sz="2800" i="1">
                                    <a:solidFill>
                                      <a:schemeClr val="bg1"/>
                                    </a:solidFill>
                                    <a:latin typeface="Cambria Math" panose="02040503050406030204" pitchFamily="18" charset="0"/>
                                  </a:rPr>
                                  <m:t>,</m:t>
                                </m:r>
                                <m:sSub>
                                  <m:sSubPr>
                                    <m:ctrlPr>
                                      <a:rPr lang="en-US" altLang="zh-CN" sz="2800" b="0" i="1" smtClean="0">
                                        <a:solidFill>
                                          <a:schemeClr val="bg1"/>
                                        </a:solidFill>
                                        <a:latin typeface="Cambria Math" panose="02040503050406030204" pitchFamily="18" charset="0"/>
                                      </a:rPr>
                                    </m:ctrlPr>
                                  </m:sSubPr>
                                  <m:e>
                                    <m:r>
                                      <a:rPr lang="zh-CN" altLang="en-US" sz="2800" b="0" i="1" smtClean="0">
                                        <a:solidFill>
                                          <a:schemeClr val="bg1"/>
                                        </a:solidFill>
                                        <a:latin typeface="Cambria Math" panose="02040503050406030204" pitchFamily="18" charset="0"/>
                                      </a:rPr>
                                      <m:t>𝜃</m:t>
                                    </m:r>
                                  </m:e>
                                  <m:sub>
                                    <m:r>
                                      <a:rPr lang="en-US" altLang="zh-CN" sz="2800" b="0" i="1" smtClean="0">
                                        <a:solidFill>
                                          <a:schemeClr val="bg1"/>
                                        </a:solidFill>
                                        <a:latin typeface="Cambria Math" panose="02040503050406030204" pitchFamily="18" charset="0"/>
                                      </a:rPr>
                                      <m:t>𝑖𝑗</m:t>
                                    </m:r>
                                  </m:sub>
                                </m:sSub>
                                <m:r>
                                  <a:rPr lang="en-US" altLang="zh-CN" sz="2800" i="1">
                                    <a:solidFill>
                                      <a:schemeClr val="bg1"/>
                                    </a:solidFill>
                                    <a:latin typeface="Cambria Math" panose="02040503050406030204" pitchFamily="18" charset="0"/>
                                  </a:rPr>
                                  <m:t>,</m:t>
                                </m:r>
                                <m:sSub>
                                  <m:sSubPr>
                                    <m:ctrlPr>
                                      <a:rPr lang="en-US" altLang="zh-CN" sz="2800" b="0" i="1" smtClean="0">
                                        <a:solidFill>
                                          <a:schemeClr val="bg1"/>
                                        </a:solidFill>
                                        <a:latin typeface="Cambria Math" panose="02040503050406030204" pitchFamily="18" charset="0"/>
                                      </a:rPr>
                                    </m:ctrlPr>
                                  </m:sSubPr>
                                  <m:e>
                                    <m:r>
                                      <a:rPr lang="zh-CN" altLang="en-US" sz="2800" b="0" i="1" smtClean="0">
                                        <a:solidFill>
                                          <a:schemeClr val="bg1"/>
                                        </a:solidFill>
                                        <a:latin typeface="Cambria Math" panose="02040503050406030204" pitchFamily="18" charset="0"/>
                                      </a:rPr>
                                      <m:t>𝜑</m:t>
                                    </m:r>
                                  </m:e>
                                  <m:sub>
                                    <m:r>
                                      <a:rPr lang="en-US" altLang="zh-CN" sz="2800" b="0" i="1" smtClean="0">
                                        <a:solidFill>
                                          <a:schemeClr val="bg1"/>
                                        </a:solidFill>
                                        <a:latin typeface="Cambria Math" panose="02040503050406030204" pitchFamily="18" charset="0"/>
                                      </a:rPr>
                                      <m:t>𝑖𝑗</m:t>
                                    </m:r>
                                  </m:sub>
                                </m:sSub>
                                <m:r>
                                  <a:rPr lang="en-US" altLang="zh-CN" sz="2800" i="1">
                                    <a:solidFill>
                                      <a:schemeClr val="bg1"/>
                                    </a:solidFill>
                                    <a:latin typeface="Cambria Math" panose="02040503050406030204" pitchFamily="18" charset="0"/>
                                  </a:rPr>
                                  <m:t>;</m:t>
                                </m:r>
                                <m:sSup>
                                  <m:sSupPr>
                                    <m:ctrlPr>
                                      <a:rPr lang="en-US" altLang="zh-CN" sz="2800" i="1">
                                        <a:solidFill>
                                          <a:schemeClr val="bg1"/>
                                        </a:solidFill>
                                        <a:latin typeface="Cambria Math" panose="02040503050406030204" pitchFamily="18" charset="0"/>
                                      </a:rPr>
                                    </m:ctrlPr>
                                  </m:sSupPr>
                                  <m:e>
                                    <m:r>
                                      <a:rPr lang="en-US" altLang="zh-CN" sz="2800" i="1">
                                        <a:solidFill>
                                          <a:schemeClr val="bg1"/>
                                        </a:solidFill>
                                        <a:latin typeface="Cambria Math" panose="02040503050406030204" pitchFamily="18" charset="0"/>
                                      </a:rPr>
                                      <m:t>𝑥</m:t>
                                    </m:r>
                                  </m:e>
                                  <m:sup>
                                    <m:r>
                                      <a:rPr lang="en-US" altLang="zh-CN" sz="2800" i="1">
                                        <a:solidFill>
                                          <a:schemeClr val="bg1"/>
                                        </a:solidFill>
                                        <a:latin typeface="Cambria Math" panose="02040503050406030204" pitchFamily="18" charset="0"/>
                                      </a:rPr>
                                      <m:t>′</m:t>
                                    </m:r>
                                  </m:sup>
                                </m:sSup>
                                <m:r>
                                  <a:rPr lang="en-US" altLang="zh-CN" sz="2800" i="1">
                                    <a:solidFill>
                                      <a:schemeClr val="bg1"/>
                                    </a:solidFill>
                                    <a:latin typeface="Cambria Math" panose="02040503050406030204" pitchFamily="18" charset="0"/>
                                  </a:rPr>
                                  <m:t>,</m:t>
                                </m:r>
                                <m:sSup>
                                  <m:sSupPr>
                                    <m:ctrlPr>
                                      <a:rPr lang="en-US" altLang="zh-CN" sz="2800" i="1">
                                        <a:solidFill>
                                          <a:schemeClr val="bg1"/>
                                        </a:solidFill>
                                        <a:latin typeface="Cambria Math" panose="02040503050406030204" pitchFamily="18" charset="0"/>
                                      </a:rPr>
                                    </m:ctrlPr>
                                  </m:sSupPr>
                                  <m:e>
                                    <m:r>
                                      <a:rPr lang="en-US" altLang="zh-CN" sz="2800" i="1">
                                        <a:solidFill>
                                          <a:schemeClr val="bg1"/>
                                        </a:solidFill>
                                        <a:latin typeface="Cambria Math" panose="02040503050406030204" pitchFamily="18" charset="0"/>
                                      </a:rPr>
                                      <m:t>𝑦</m:t>
                                    </m:r>
                                  </m:e>
                                  <m:sup>
                                    <m:r>
                                      <a:rPr lang="en-US" altLang="zh-CN" sz="2800" i="1">
                                        <a:solidFill>
                                          <a:schemeClr val="bg1"/>
                                        </a:solidFill>
                                        <a:latin typeface="Cambria Math" panose="02040503050406030204" pitchFamily="18" charset="0"/>
                                      </a:rPr>
                                      <m:t>′</m:t>
                                    </m:r>
                                  </m:sup>
                                </m:sSup>
                              </m:e>
                            </m:d>
                          </m:e>
                        </m:nary>
                      </m:oMath>
                    </m:oMathPara>
                  </a14:m>
                  <a:endParaRPr lang="zh-CN" altLang="en-US" sz="2800" dirty="0">
                    <a:solidFill>
                      <a:schemeClr val="bg1"/>
                    </a:solidFill>
                  </a:endParaRPr>
                </a:p>
              </p:txBody>
            </p:sp>
          </mc:Choice>
          <mc:Fallback xmlns="">
            <p:sp>
              <p:nvSpPr>
                <p:cNvPr id="6" name="矩形 5">
                  <a:extLst>
                    <a:ext uri="{FF2B5EF4-FFF2-40B4-BE49-F238E27FC236}">
                      <a16:creationId xmlns:a16="http://schemas.microsoft.com/office/drawing/2014/main" id="{4683AF2E-E6E2-430F-9142-D95DF3B066CF}"/>
                    </a:ext>
                  </a:extLst>
                </p:cNvPr>
                <p:cNvSpPr>
                  <a:spLocks noRot="1" noChangeAspect="1" noMove="1" noResize="1" noEditPoints="1" noAdjustHandles="1" noChangeArrowheads="1" noChangeShapeType="1" noTextEdit="1"/>
                </p:cNvSpPr>
                <p:nvPr/>
              </p:nvSpPr>
              <p:spPr>
                <a:xfrm>
                  <a:off x="895349" y="3582734"/>
                  <a:ext cx="7743826" cy="16076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3749646-7F68-4879-82ED-9B26291DF1A1}"/>
                    </a:ext>
                  </a:extLst>
                </p:cNvPr>
                <p:cNvSpPr/>
                <p:nvPr/>
              </p:nvSpPr>
              <p:spPr>
                <a:xfrm>
                  <a:off x="5873639" y="2873128"/>
                  <a:ext cx="2947591" cy="523220"/>
                </a:xfrm>
                <a:prstGeom prst="rect">
                  <a:avLst/>
                </a:prstGeom>
              </p:spPr>
              <p:txBody>
                <a:bodyPr wrap="none">
                  <a:spAutoFit/>
                </a:bodyPr>
                <a:lstStyle/>
                <a:p>
                  <a:r>
                    <a:rPr lang="en-US" altLang="zh-CN" sz="2800" dirty="0">
                      <a:solidFill>
                        <a:schemeClr val="bg1"/>
                      </a:solidFill>
                      <a:latin typeface="Times New Roman" panose="02020603050405020304" pitchFamily="18" charset="0"/>
                      <a:cs typeface="Times New Roman" panose="02020603050405020304" pitchFamily="18" charset="0"/>
                    </a:rPr>
                    <a:t>Uniformly sampled </a:t>
                  </a:r>
                  <a14:m>
                    <m:oMath xmlns:m="http://schemas.openxmlformats.org/officeDocument/2006/math">
                      <m:r>
                        <a:rPr lang="en-US" altLang="zh-CN" sz="2800" b="0" i="1" smtClean="0">
                          <a:solidFill>
                            <a:schemeClr val="bg1"/>
                          </a:solidFill>
                          <a:latin typeface="Cambria Math" panose="02040503050406030204" pitchFamily="18" charset="0"/>
                          <a:cs typeface="Times New Roman" panose="02020603050405020304" pitchFamily="18" charset="0"/>
                        </a:rPr>
                        <m:t>(</m:t>
                      </m:r>
                      <m:r>
                        <a:rPr lang="zh-CN" altLang="en-US" sz="2800" b="0" i="1" smtClean="0">
                          <a:solidFill>
                            <a:schemeClr val="bg1"/>
                          </a:solidFill>
                          <a:latin typeface="Cambria Math" panose="02040503050406030204" pitchFamily="18" charset="0"/>
                          <a:cs typeface="Times New Roman" panose="02020603050405020304" pitchFamily="18" charset="0"/>
                        </a:rPr>
                        <m:t>𝜃</m:t>
                      </m:r>
                      <m:r>
                        <a:rPr lang="en-US" altLang="zh-CN" sz="2800" b="0" i="1" smtClean="0">
                          <a:solidFill>
                            <a:schemeClr val="bg1"/>
                          </a:solidFill>
                          <a:latin typeface="Cambria Math" panose="02040503050406030204" pitchFamily="18" charset="0"/>
                          <a:cs typeface="Times New Roman" panose="02020603050405020304" pitchFamily="18" charset="0"/>
                        </a:rPr>
                        <m:t>,</m:t>
                      </m:r>
                      <m:r>
                        <a:rPr lang="zh-CN" altLang="en-US" sz="2800" b="0" i="1" smtClean="0">
                          <a:solidFill>
                            <a:schemeClr val="bg1"/>
                          </a:solidFill>
                          <a:latin typeface="Cambria Math" panose="02040503050406030204" pitchFamily="18" charset="0"/>
                          <a:cs typeface="Times New Roman" panose="02020603050405020304" pitchFamily="18" charset="0"/>
                        </a:rPr>
                        <m:t>𝜑</m:t>
                      </m:r>
                      <m:r>
                        <a:rPr lang="en-US" altLang="zh-CN" sz="2800" b="0" i="1" smtClean="0">
                          <a:solidFill>
                            <a:schemeClr val="bg1"/>
                          </a:solidFill>
                          <a:latin typeface="Cambria Math" panose="02040503050406030204" pitchFamily="18" charset="0"/>
                          <a:cs typeface="Times New Roman" panose="02020603050405020304" pitchFamily="18" charset="0"/>
                        </a:rPr>
                        <m:t>)</m:t>
                      </m:r>
                    </m:oMath>
                  </a14:m>
                  <a:r>
                    <a:rPr lang="en-US" altLang="zh-CN" sz="2800" dirty="0">
                      <a:solidFill>
                        <a:schemeClr val="bg1"/>
                      </a:solidFill>
                      <a:latin typeface="Times New Roman" panose="02020603050405020304" pitchFamily="18" charset="0"/>
                      <a:cs typeface="Times New Roman" panose="02020603050405020304" pitchFamily="18" charset="0"/>
                    </a:rPr>
                    <a:t> </a:t>
                  </a:r>
                  <a:endParaRPr lang="zh-CN" altLang="en-US" sz="280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53749646-7F68-4879-82ED-9B26291DF1A1}"/>
                    </a:ext>
                  </a:extLst>
                </p:cNvPr>
                <p:cNvSpPr>
                  <a:spLocks noRot="1" noChangeAspect="1" noMove="1" noResize="1" noEditPoints="1" noAdjustHandles="1" noChangeArrowheads="1" noChangeShapeType="1" noTextEdit="1"/>
                </p:cNvSpPr>
                <p:nvPr/>
              </p:nvSpPr>
              <p:spPr>
                <a:xfrm>
                  <a:off x="5873639" y="2873128"/>
                  <a:ext cx="2947591" cy="523220"/>
                </a:xfrm>
                <a:prstGeom prst="rect">
                  <a:avLst/>
                </a:prstGeom>
                <a:blipFill>
                  <a:blip r:embed="rId8"/>
                  <a:stretch>
                    <a:fillRect l="-3003" t="-12941" b="-32941"/>
                  </a:stretch>
                </a:blipFill>
              </p:spPr>
              <p:txBody>
                <a:bodyPr/>
                <a:lstStyle/>
                <a:p>
                  <a:r>
                    <a:rPr lang="zh-CN" altLang="en-US">
                      <a:noFill/>
                    </a:rPr>
                    <a:t> </a:t>
                  </a:r>
                </a:p>
              </p:txBody>
            </p:sp>
          </mc:Fallback>
        </mc:AlternateContent>
        <p:cxnSp>
          <p:nvCxnSpPr>
            <p:cNvPr id="9" name="直接箭头连接符 8">
              <a:extLst>
                <a:ext uri="{FF2B5EF4-FFF2-40B4-BE49-F238E27FC236}">
                  <a16:creationId xmlns:a16="http://schemas.microsoft.com/office/drawing/2014/main" id="{9EB9CBE3-D766-4D80-9289-1FBFAEF48820}"/>
                </a:ext>
              </a:extLst>
            </p:cNvPr>
            <p:cNvCxnSpPr>
              <a:cxnSpLocks/>
            </p:cNvCxnSpPr>
            <p:nvPr/>
          </p:nvCxnSpPr>
          <p:spPr>
            <a:xfrm>
              <a:off x="5772747" y="2804313"/>
              <a:ext cx="0" cy="843318"/>
            </a:xfrm>
            <a:prstGeom prst="straightConnector1">
              <a:avLst/>
            </a:prstGeom>
            <a:ln w="57150">
              <a:solidFill>
                <a:schemeClr val="bg1"/>
              </a:solidFill>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F5DA614-24B3-4D4A-8124-B8642DC22C7A}"/>
                  </a:ext>
                </a:extLst>
              </p:cNvPr>
              <p:cNvSpPr txBox="1"/>
              <p:nvPr/>
            </p:nvSpPr>
            <p:spPr>
              <a:xfrm>
                <a:off x="1028559" y="1648092"/>
                <a:ext cx="7729571" cy="1498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chemeClr val="bg1"/>
                          </a:solidFill>
                          <a:latin typeface="Cambria Math" panose="02040503050406030204" pitchFamily="18" charset="0"/>
                        </a:rPr>
                        <m:t>𝜏</m:t>
                      </m:r>
                      <m:d>
                        <m:dPr>
                          <m:ctrlPr>
                            <a:rPr lang="en-US" altLang="zh-CN" sz="2800" b="0" i="1" smtClean="0">
                              <a:solidFill>
                                <a:schemeClr val="bg1"/>
                              </a:solidFill>
                              <a:latin typeface="Cambria Math" panose="02040503050406030204" pitchFamily="18" charset="0"/>
                            </a:rPr>
                          </m:ctrlPr>
                        </m:dPr>
                        <m:e>
                          <m:sSup>
                            <m:sSupPr>
                              <m:ctrlPr>
                                <a:rPr lang="en-US" altLang="zh-CN" sz="2800" b="0" i="1" smtClean="0">
                                  <a:solidFill>
                                    <a:schemeClr val="bg1"/>
                                  </a:solidFill>
                                  <a:latin typeface="Cambria Math" panose="02040503050406030204" pitchFamily="18" charset="0"/>
                                </a:rPr>
                              </m:ctrlPr>
                            </m:sSupPr>
                            <m:e>
                              <m:r>
                                <a:rPr lang="en-US" altLang="zh-CN" sz="2800" b="0" i="1" smtClean="0">
                                  <a:solidFill>
                                    <a:schemeClr val="bg1"/>
                                  </a:solidFill>
                                  <a:latin typeface="Cambria Math" panose="02040503050406030204" pitchFamily="18" charset="0"/>
                                </a:rPr>
                                <m:t>𝑥</m:t>
                              </m:r>
                            </m:e>
                            <m:sup>
                              <m:r>
                                <a:rPr lang="en-US" altLang="zh-CN" sz="2800" b="0" i="1" smtClean="0">
                                  <a:solidFill>
                                    <a:schemeClr val="bg1"/>
                                  </a:solidFill>
                                  <a:latin typeface="Cambria Math" panose="02040503050406030204" pitchFamily="18" charset="0"/>
                                </a:rPr>
                                <m:t>′</m:t>
                              </m:r>
                            </m:sup>
                          </m:sSup>
                          <m:r>
                            <a:rPr lang="en-US" altLang="zh-CN" sz="2800" b="0" i="1" smtClean="0">
                              <a:solidFill>
                                <a:schemeClr val="bg1"/>
                              </a:solidFill>
                              <a:latin typeface="Cambria Math" panose="02040503050406030204" pitchFamily="18" charset="0"/>
                            </a:rPr>
                            <m:t>,</m:t>
                          </m:r>
                          <m:sSup>
                            <m:sSupPr>
                              <m:ctrlPr>
                                <a:rPr lang="en-US" altLang="zh-CN" sz="2800" b="0" i="1" smtClean="0">
                                  <a:solidFill>
                                    <a:schemeClr val="bg1"/>
                                  </a:solidFill>
                                  <a:latin typeface="Cambria Math" panose="02040503050406030204" pitchFamily="18" charset="0"/>
                                </a:rPr>
                              </m:ctrlPr>
                            </m:sSupPr>
                            <m:e>
                              <m:r>
                                <a:rPr lang="en-US" altLang="zh-CN" sz="2800" b="0" i="1" smtClean="0">
                                  <a:solidFill>
                                    <a:schemeClr val="bg1"/>
                                  </a:solidFill>
                                  <a:latin typeface="Cambria Math" panose="02040503050406030204" pitchFamily="18" charset="0"/>
                                </a:rPr>
                                <m:t>𝑦</m:t>
                              </m:r>
                            </m:e>
                            <m:sup>
                              <m:r>
                                <a:rPr lang="en-US" altLang="zh-CN" sz="2800" b="0" i="1" smtClean="0">
                                  <a:solidFill>
                                    <a:schemeClr val="bg1"/>
                                  </a:solidFill>
                                  <a:latin typeface="Cambria Math" panose="02040503050406030204" pitchFamily="18" charset="0"/>
                                </a:rPr>
                                <m:t>′</m:t>
                              </m:r>
                            </m:sup>
                          </m:sSup>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𝑡</m:t>
                          </m:r>
                        </m:e>
                      </m:d>
                      <m:r>
                        <a:rPr lang="en-US" altLang="zh-CN" sz="2800" b="0" i="1" smtClean="0">
                          <a:solidFill>
                            <a:schemeClr val="bg1"/>
                          </a:solidFill>
                          <a:latin typeface="Cambria Math" panose="02040503050406030204" pitchFamily="18" charset="0"/>
                        </a:rPr>
                        <m:t>=</m:t>
                      </m:r>
                      <m:sSub>
                        <m:sSubPr>
                          <m:ctrlPr>
                            <a:rPr lang="en-US" altLang="zh-CN" sz="2800" b="0" i="1" smtClean="0">
                              <a:solidFill>
                                <a:schemeClr val="bg1"/>
                              </a:solidFill>
                              <a:latin typeface="Cambria Math" panose="02040503050406030204" pitchFamily="18" charset="0"/>
                            </a:rPr>
                          </m:ctrlPr>
                        </m:sSubPr>
                        <m:e>
                          <m:r>
                            <m:rPr>
                              <m:sty m:val="p"/>
                            </m:rPr>
                            <a:rPr lang="en-US" altLang="zh-CN" sz="2800" b="0" i="0" smtClean="0">
                              <a:solidFill>
                                <a:schemeClr val="bg1"/>
                              </a:solidFill>
                              <a:latin typeface="Cambria Math" panose="02040503050406030204" pitchFamily="18" charset="0"/>
                            </a:rPr>
                            <m:t>Γ</m:t>
                          </m:r>
                        </m:e>
                        <m:sub>
                          <m:r>
                            <a:rPr lang="en-US" altLang="zh-CN" sz="2800" b="0" i="0" smtClean="0">
                              <a:solidFill>
                                <a:schemeClr val="bg1"/>
                              </a:solidFill>
                              <a:latin typeface="Cambria Math" panose="02040503050406030204" pitchFamily="18" charset="0"/>
                            </a:rPr>
                            <m:t>0</m:t>
                          </m:r>
                        </m:sub>
                      </m:sSub>
                      <m:nary>
                        <m:naryPr>
                          <m:chr m:val="∬"/>
                          <m:limLoc m:val="undOvr"/>
                          <m:ctrlPr>
                            <a:rPr lang="en-US" altLang="zh-CN" sz="2800" b="0" i="1" smtClean="0">
                              <a:solidFill>
                                <a:schemeClr val="bg1"/>
                              </a:solidFill>
                              <a:latin typeface="Cambria Math" panose="02040503050406030204" pitchFamily="18" charset="0"/>
                            </a:rPr>
                          </m:ctrlPr>
                        </m:naryPr>
                        <m:sub>
                          <m:r>
                            <m:rPr>
                              <m:brk m:alnAt="24"/>
                            </m:rPr>
                            <a:rPr lang="en-US" altLang="zh-CN" sz="2800" b="0" i="1" smtClean="0">
                              <a:solidFill>
                                <a:schemeClr val="bg1"/>
                              </a:solidFill>
                              <a:latin typeface="Cambria Math" panose="02040503050406030204" pitchFamily="18" charset="0"/>
                            </a:rPr>
                            <m:t>𝐻</m:t>
                          </m:r>
                          <m:r>
                            <a:rPr lang="en-US" altLang="zh-CN" sz="2800" b="0" i="1" smtClean="0">
                              <a:solidFill>
                                <a:schemeClr val="bg1"/>
                              </a:solidFill>
                              <a:latin typeface="Cambria Math" panose="02040503050406030204" pitchFamily="18" charset="0"/>
                            </a:rPr>
                            <m:t>(</m:t>
                          </m:r>
                          <m:sSup>
                            <m:sSupPr>
                              <m:ctrlPr>
                                <a:rPr lang="en-US" altLang="zh-CN" sz="2800" b="0" i="1" smtClean="0">
                                  <a:solidFill>
                                    <a:schemeClr val="bg1"/>
                                  </a:solidFill>
                                  <a:latin typeface="Cambria Math" panose="02040503050406030204" pitchFamily="18" charset="0"/>
                                </a:rPr>
                              </m:ctrlPr>
                            </m:sSupPr>
                            <m:e>
                              <m:r>
                                <m:rPr>
                                  <m:brk m:alnAt="24"/>
                                </m:rPr>
                                <a:rPr lang="en-US" altLang="zh-CN" sz="2800" b="0" i="1" smtClean="0">
                                  <a:solidFill>
                                    <a:schemeClr val="bg1"/>
                                  </a:solidFill>
                                  <a:latin typeface="Cambria Math" panose="02040503050406030204" pitchFamily="18" charset="0"/>
                                </a:rPr>
                                <m:t>𝑥</m:t>
                              </m:r>
                            </m:e>
                            <m:sup>
                              <m:r>
                                <a:rPr lang="en-US" altLang="zh-CN" sz="2800" b="0" i="1" smtClean="0">
                                  <a:solidFill>
                                    <a:schemeClr val="bg1"/>
                                  </a:solidFill>
                                  <a:latin typeface="Cambria Math" panose="02040503050406030204" pitchFamily="18" charset="0"/>
                                </a:rPr>
                                <m:t>′</m:t>
                              </m:r>
                            </m:sup>
                          </m:sSup>
                          <m:r>
                            <m:rPr>
                              <m:brk m:alnAt="24"/>
                            </m:rPr>
                            <a:rPr lang="en-US" altLang="zh-CN" sz="2800" b="0" i="1" smtClean="0">
                              <a:solidFill>
                                <a:schemeClr val="bg1"/>
                              </a:solidFill>
                              <a:latin typeface="Cambria Math" panose="02040503050406030204" pitchFamily="18" charset="0"/>
                            </a:rPr>
                            <m:t>,</m:t>
                          </m:r>
                          <m:sSup>
                            <m:sSupPr>
                              <m:ctrlPr>
                                <a:rPr lang="en-US" altLang="zh-CN" sz="2800" b="0" i="1" smtClean="0">
                                  <a:solidFill>
                                    <a:schemeClr val="bg1"/>
                                  </a:solidFill>
                                  <a:latin typeface="Cambria Math" panose="02040503050406030204" pitchFamily="18" charset="0"/>
                                </a:rPr>
                              </m:ctrlPr>
                            </m:sSupPr>
                            <m:e>
                              <m:r>
                                <m:rPr>
                                  <m:brk m:alnAt="24"/>
                                </m:rPr>
                                <a:rPr lang="en-US" altLang="zh-CN" sz="2800" b="0" i="1" smtClean="0">
                                  <a:solidFill>
                                    <a:schemeClr val="bg1"/>
                                  </a:solidFill>
                                  <a:latin typeface="Cambria Math" panose="02040503050406030204" pitchFamily="18" charset="0"/>
                                </a:rPr>
                                <m:t>𝑦</m:t>
                              </m:r>
                            </m:e>
                            <m:sup>
                              <m:r>
                                <a:rPr lang="en-US" altLang="zh-CN" sz="2800" b="0" i="1" smtClean="0">
                                  <a:solidFill>
                                    <a:schemeClr val="bg1"/>
                                  </a:solidFill>
                                  <a:latin typeface="Cambria Math" panose="02040503050406030204" pitchFamily="18" charset="0"/>
                                </a:rPr>
                                <m:t>′</m:t>
                              </m:r>
                            </m:sup>
                          </m:sSup>
                          <m:r>
                            <m:rPr>
                              <m:brk m:alnAt="24"/>
                            </m:rP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𝑐𝑡</m:t>
                          </m:r>
                          <m:r>
                            <a:rPr lang="en-US" altLang="zh-CN" sz="2800" b="0" i="1" smtClean="0">
                              <a:solidFill>
                                <a:schemeClr val="bg1"/>
                              </a:solidFill>
                              <a:latin typeface="Cambria Math" panose="02040503050406030204" pitchFamily="18" charset="0"/>
                            </a:rPr>
                            <m:t>/2)</m:t>
                          </m:r>
                        </m:sub>
                        <m:sup/>
                        <m:e>
                          <m:f>
                            <m:fPr>
                              <m:ctrlPr>
                                <a:rPr lang="en-US" altLang="zh-CN" sz="2800" b="0" i="1" smtClean="0">
                                  <a:solidFill>
                                    <a:schemeClr val="bg1"/>
                                  </a:solidFill>
                                  <a:latin typeface="Cambria Math" panose="02040503050406030204" pitchFamily="18" charset="0"/>
                                </a:rPr>
                              </m:ctrlPr>
                            </m:fPr>
                            <m:num>
                              <m:r>
                                <a:rPr lang="en-US" altLang="zh-CN" sz="2800" b="0" i="1" smtClean="0">
                                  <a:solidFill>
                                    <a:schemeClr val="bg1"/>
                                  </a:solidFill>
                                  <a:latin typeface="Cambria Math" panose="02040503050406030204" pitchFamily="18" charset="0"/>
                                </a:rPr>
                                <m:t>𝑠𝑖𝑛</m:t>
                              </m:r>
                              <m:r>
                                <a:rPr lang="en-US" altLang="zh-CN" sz="2800" b="0" i="1" smtClean="0">
                                  <a:solidFill>
                                    <a:schemeClr val="bg1"/>
                                  </a:solidFill>
                                  <a:latin typeface="Cambria Math" panose="02040503050406030204" pitchFamily="18" charset="0"/>
                                </a:rPr>
                                <m:t>𝜃</m:t>
                              </m:r>
                            </m:num>
                            <m:den>
                              <m:sSup>
                                <m:sSupPr>
                                  <m:ctrlPr>
                                    <a:rPr lang="en-US" altLang="zh-CN" sz="2800" b="0" i="1" smtClean="0">
                                      <a:solidFill>
                                        <a:schemeClr val="bg1"/>
                                      </a:solidFill>
                                      <a:latin typeface="Cambria Math" panose="02040503050406030204" pitchFamily="18" charset="0"/>
                                    </a:rPr>
                                  </m:ctrlPr>
                                </m:sSupPr>
                                <m:e>
                                  <m:r>
                                    <a:rPr lang="en-US" altLang="zh-CN" sz="2800" b="0" i="1" smtClean="0">
                                      <a:solidFill>
                                        <a:schemeClr val="bg1"/>
                                      </a:solidFill>
                                      <a:latin typeface="Cambria Math" panose="02040503050406030204" pitchFamily="18" charset="0"/>
                                    </a:rPr>
                                    <m:t>𝑟</m:t>
                                  </m:r>
                                </m:e>
                                <m:sup>
                                  <m:r>
                                    <a:rPr lang="en-US" altLang="zh-CN" sz="2800" b="0" i="1" smtClean="0">
                                      <a:solidFill>
                                        <a:schemeClr val="bg1"/>
                                      </a:solidFill>
                                      <a:latin typeface="Cambria Math" panose="02040503050406030204" pitchFamily="18" charset="0"/>
                                    </a:rPr>
                                    <m:t>2</m:t>
                                  </m:r>
                                </m:sup>
                              </m:sSup>
                            </m:den>
                          </m:f>
                          <m:r>
                            <a:rPr lang="en-US" altLang="zh-CN" sz="2800" b="0" i="1" smtClean="0">
                              <a:solidFill>
                                <a:schemeClr val="bg1"/>
                              </a:solidFill>
                              <a:latin typeface="Cambria Math" panose="02040503050406030204" pitchFamily="18" charset="0"/>
                            </a:rPr>
                            <m:t>𝜎</m:t>
                          </m:r>
                          <m:r>
                            <a:rPr lang="en-US" altLang="zh-CN" sz="2800" i="1">
                              <a:solidFill>
                                <a:schemeClr val="bg1"/>
                              </a:solidFill>
                              <a:latin typeface="Cambria Math" panose="02040503050406030204" pitchFamily="18" charset="0"/>
                              <a:ea typeface="Cambria Math" panose="02040503050406030204" pitchFamily="18" charset="0"/>
                            </a:rPr>
                            <m:t>∙</m:t>
                          </m:r>
                          <m:r>
                            <a:rPr lang="en-US" altLang="zh-CN" sz="2800" b="0" i="1" smtClean="0">
                              <a:solidFill>
                                <a:schemeClr val="bg1"/>
                              </a:solidFill>
                              <a:latin typeface="Cambria Math" panose="02040503050406030204" pitchFamily="18" charset="0"/>
                            </a:rPr>
                            <m:t>𝜌</m:t>
                          </m:r>
                          <m:r>
                            <a:rPr lang="en-US" altLang="zh-CN" sz="2800" b="0" i="1" smtClean="0">
                              <a:solidFill>
                                <a:schemeClr val="bg1"/>
                              </a:solidFill>
                              <a:latin typeface="Cambria Math" panose="02040503050406030204" pitchFamily="18" charset="0"/>
                            </a:rPr>
                            <m:t> </m:t>
                          </m:r>
                        </m:e>
                      </m:nary>
                    </m:oMath>
                  </m:oMathPara>
                </a14:m>
                <a:endParaRPr lang="zh-CN" altLang="en-US" sz="2800" dirty="0">
                  <a:solidFill>
                    <a:schemeClr val="bg1"/>
                  </a:solidFill>
                </a:endParaRPr>
              </a:p>
            </p:txBody>
          </p:sp>
        </mc:Choice>
        <mc:Fallback xmlns="">
          <p:sp>
            <p:nvSpPr>
              <p:cNvPr id="10" name="文本框 9">
                <a:extLst>
                  <a:ext uri="{FF2B5EF4-FFF2-40B4-BE49-F238E27FC236}">
                    <a16:creationId xmlns:a16="http://schemas.microsoft.com/office/drawing/2014/main" id="{0F5DA614-24B3-4D4A-8124-B8642DC22C7A}"/>
                  </a:ext>
                </a:extLst>
              </p:cNvPr>
              <p:cNvSpPr txBox="1">
                <a:spLocks noRot="1" noChangeAspect="1" noMove="1" noResize="1" noEditPoints="1" noAdjustHandles="1" noChangeArrowheads="1" noChangeShapeType="1" noTextEdit="1"/>
              </p:cNvSpPr>
              <p:nvPr/>
            </p:nvSpPr>
            <p:spPr>
              <a:xfrm>
                <a:off x="1028559" y="1648092"/>
                <a:ext cx="7729571" cy="1498552"/>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09942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3F9F860-5091-4D86-8432-F337C7AFAE1D}"/>
              </a:ext>
            </a:extLst>
          </p:cNvPr>
          <p:cNvGrpSpPr/>
          <p:nvPr/>
        </p:nvGrpSpPr>
        <p:grpSpPr>
          <a:xfrm>
            <a:off x="5108342" y="1318042"/>
            <a:ext cx="1143977" cy="1633277"/>
            <a:chOff x="5108342" y="1318042"/>
            <a:chExt cx="1143977" cy="1633277"/>
          </a:xfrm>
        </p:grpSpPr>
        <p:sp>
          <p:nvSpPr>
            <p:cNvPr id="13" name="文本框 12">
              <a:extLst>
                <a:ext uri="{FF2B5EF4-FFF2-40B4-BE49-F238E27FC236}">
                  <a16:creationId xmlns:a16="http://schemas.microsoft.com/office/drawing/2014/main" id="{BDD0146D-45D0-47C3-97AF-0076E0AA7232}"/>
                </a:ext>
              </a:extLst>
            </p:cNvPr>
            <p:cNvSpPr txBox="1"/>
            <p:nvPr/>
          </p:nvSpPr>
          <p:spPr>
            <a:xfrm>
              <a:off x="5358126" y="1318042"/>
              <a:ext cx="644407"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MLP</a:t>
              </a:r>
              <a:endPar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grpSp>
          <p:nvGrpSpPr>
            <p:cNvPr id="5" name="组合 4">
              <a:extLst>
                <a:ext uri="{FF2B5EF4-FFF2-40B4-BE49-F238E27FC236}">
                  <a16:creationId xmlns:a16="http://schemas.microsoft.com/office/drawing/2014/main" id="{EB405C45-3AB9-4C27-A7B3-605CFBDEDD6A}"/>
                </a:ext>
              </a:extLst>
            </p:cNvPr>
            <p:cNvGrpSpPr/>
            <p:nvPr/>
          </p:nvGrpSpPr>
          <p:grpSpPr>
            <a:xfrm>
              <a:off x="5108342" y="1827326"/>
              <a:ext cx="1143977" cy="1123993"/>
              <a:chOff x="5293896" y="2113022"/>
              <a:chExt cx="1078481" cy="1123993"/>
            </a:xfrm>
          </p:grpSpPr>
          <p:sp>
            <p:nvSpPr>
              <p:cNvPr id="6" name="矩形 5">
                <a:extLst>
                  <a:ext uri="{FF2B5EF4-FFF2-40B4-BE49-F238E27FC236}">
                    <a16:creationId xmlns:a16="http://schemas.microsoft.com/office/drawing/2014/main" id="{784DCB17-CFEA-42D9-9727-E96C8F3950C7}"/>
                  </a:ext>
                </a:extLst>
              </p:cNvPr>
              <p:cNvSpPr/>
              <p:nvPr/>
            </p:nvSpPr>
            <p:spPr>
              <a:xfrm>
                <a:off x="5293896" y="2113024"/>
                <a:ext cx="276377" cy="1123991"/>
              </a:xfrm>
              <a:prstGeom prst="rect">
                <a:avLst/>
              </a:prstGeom>
              <a:solidFill>
                <a:schemeClr val="bg1">
                  <a:lumMod val="8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7" name="矩形 6">
                <a:extLst>
                  <a:ext uri="{FF2B5EF4-FFF2-40B4-BE49-F238E27FC236}">
                    <a16:creationId xmlns:a16="http://schemas.microsoft.com/office/drawing/2014/main" id="{9BFB7DFA-C722-4E1A-B62B-3D958A54C4D7}"/>
                  </a:ext>
                </a:extLst>
              </p:cNvPr>
              <p:cNvSpPr/>
              <p:nvPr/>
            </p:nvSpPr>
            <p:spPr>
              <a:xfrm>
                <a:off x="5694948" y="2113023"/>
                <a:ext cx="276377" cy="1123991"/>
              </a:xfrm>
              <a:prstGeom prst="rect">
                <a:avLst/>
              </a:prstGeom>
              <a:solidFill>
                <a:schemeClr val="bg1">
                  <a:lumMod val="8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矩形 7">
                <a:extLst>
                  <a:ext uri="{FF2B5EF4-FFF2-40B4-BE49-F238E27FC236}">
                    <a16:creationId xmlns:a16="http://schemas.microsoft.com/office/drawing/2014/main" id="{56F658B4-36DD-4E04-8081-AA2D70B1DCDB}"/>
                  </a:ext>
                </a:extLst>
              </p:cNvPr>
              <p:cNvSpPr/>
              <p:nvPr/>
            </p:nvSpPr>
            <p:spPr>
              <a:xfrm>
                <a:off x="6096000" y="2113022"/>
                <a:ext cx="276377" cy="1123991"/>
              </a:xfrm>
              <a:prstGeom prst="rect">
                <a:avLst/>
              </a:prstGeom>
              <a:solidFill>
                <a:schemeClr val="bg1">
                  <a:lumMod val="8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cxnSp>
        <p:nvCxnSpPr>
          <p:cNvPr id="12" name="直接箭头连接符 11">
            <a:extLst>
              <a:ext uri="{FF2B5EF4-FFF2-40B4-BE49-F238E27FC236}">
                <a16:creationId xmlns:a16="http://schemas.microsoft.com/office/drawing/2014/main" id="{D2EF71E7-E73D-4ECE-8D65-76E004B38F13}"/>
              </a:ext>
            </a:extLst>
          </p:cNvPr>
          <p:cNvCxnSpPr>
            <a:cxnSpLocks/>
          </p:cNvCxnSpPr>
          <p:nvPr/>
        </p:nvCxnSpPr>
        <p:spPr>
          <a:xfrm rot="5400000" flipV="1">
            <a:off x="4927125" y="3341942"/>
            <a:ext cx="648073" cy="4"/>
          </a:xfrm>
          <a:prstGeom prst="straightConnector1">
            <a:avLst/>
          </a:prstGeom>
          <a:ln w="444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58747E48-9BBE-4CB5-88A9-B34738207DB5}"/>
              </a:ext>
            </a:extLst>
          </p:cNvPr>
          <p:cNvCxnSpPr>
            <a:cxnSpLocks/>
          </p:cNvCxnSpPr>
          <p:nvPr/>
        </p:nvCxnSpPr>
        <p:spPr>
          <a:xfrm rot="5400000" flipV="1">
            <a:off x="5768735" y="3341942"/>
            <a:ext cx="648073" cy="4"/>
          </a:xfrm>
          <a:prstGeom prst="straightConnector1">
            <a:avLst/>
          </a:prstGeom>
          <a:ln w="444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F119EA8C-5161-4C28-985C-09E03BA95723}"/>
              </a:ext>
            </a:extLst>
          </p:cNvPr>
          <p:cNvCxnSpPr>
            <a:cxnSpLocks/>
          </p:cNvCxnSpPr>
          <p:nvPr/>
        </p:nvCxnSpPr>
        <p:spPr>
          <a:xfrm>
            <a:off x="5546734" y="4568365"/>
            <a:ext cx="0" cy="527030"/>
          </a:xfrm>
          <a:prstGeom prst="straightConnector1">
            <a:avLst/>
          </a:prstGeom>
          <a:ln w="444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9" name="图片 28">
            <a:extLst>
              <a:ext uri="{FF2B5EF4-FFF2-40B4-BE49-F238E27FC236}">
                <a16:creationId xmlns:a16="http://schemas.microsoft.com/office/drawing/2014/main" id="{E222B8BA-8D15-4350-BFB5-047AF06B7A4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159" b="96444" l="9845" r="89983">
                        <a14:foregroundMark x1="42314" y1="10460" x2="53713" y2="12134"/>
                        <a14:foregroundMark x1="53713" y1="12134" x2="53195" y2="13389"/>
                        <a14:foregroundMark x1="49223" y1="8368" x2="51295" y2="9205"/>
                        <a14:foregroundMark x1="53195" y1="92469" x2="53195" y2="92469"/>
                        <a14:foregroundMark x1="47323" y1="96444" x2="47323" y2="96444"/>
                      </a14:backgroundRemoval>
                    </a14:imgEffect>
                    <a14:imgEffect>
                      <a14:colorTemperature colorTemp="5808"/>
                    </a14:imgEffect>
                    <a14:imgEffect>
                      <a14:saturation sat="112000"/>
                    </a14:imgEffect>
                  </a14:imgLayer>
                </a14:imgProps>
              </a:ext>
            </a:extLst>
          </a:blip>
          <a:stretch>
            <a:fillRect/>
          </a:stretch>
        </p:blipFill>
        <p:spPr>
          <a:xfrm>
            <a:off x="1716794" y="3704323"/>
            <a:ext cx="2520000" cy="2080413"/>
          </a:xfrm>
          <a:prstGeom prst="rect">
            <a:avLst/>
          </a:prstGeom>
          <a:noFill/>
          <a:effectLst>
            <a:outerShdw blurRad="50800" dist="50800" dir="5400000" algn="ctr" rotWithShape="0">
              <a:srgbClr val="000000">
                <a:alpha val="81000"/>
              </a:srgbClr>
            </a:outerShdw>
          </a:effectLst>
        </p:spPr>
      </p:pic>
      <p:sp>
        <p:nvSpPr>
          <p:cNvPr id="63" name="文本框 16">
            <a:extLst>
              <a:ext uri="{FF2B5EF4-FFF2-40B4-BE49-F238E27FC236}">
                <a16:creationId xmlns:a16="http://schemas.microsoft.com/office/drawing/2014/main" id="{DAFC4C4B-F88A-4CB9-B8D3-2E35A6F803DC}"/>
              </a:ext>
            </a:extLst>
          </p:cNvPr>
          <p:cNvSpPr txBox="1"/>
          <p:nvPr/>
        </p:nvSpPr>
        <p:spPr>
          <a:xfrm>
            <a:off x="1795408" y="346027"/>
            <a:ext cx="8665766" cy="769441"/>
          </a:xfrm>
          <a:prstGeom prst="rect">
            <a:avLst/>
          </a:prstGeom>
          <a:noFill/>
        </p:spPr>
        <p:txBody>
          <a:bodyPr wrap="square" rtlCol="0">
            <a:spAutoFit/>
          </a:bodyPr>
          <a:lstStyle/>
          <a:p>
            <a:pPr lvl="0" algn="ctr"/>
            <a:r>
              <a:rPr lang="en-US" altLang="zh-CN" sz="4400" b="1" dirty="0">
                <a:solidFill>
                  <a:srgbClr val="FAAB23"/>
                </a:solidFill>
              </a:rPr>
              <a:t>From NeRF to NeTF: NLOS Imaging</a:t>
            </a:r>
          </a:p>
        </p:txBody>
      </p:sp>
      <p:grpSp>
        <p:nvGrpSpPr>
          <p:cNvPr id="15" name="组合 14">
            <a:extLst>
              <a:ext uri="{FF2B5EF4-FFF2-40B4-BE49-F238E27FC236}">
                <a16:creationId xmlns:a16="http://schemas.microsoft.com/office/drawing/2014/main" id="{A54C9FC8-8A85-4409-B06B-B2548720AAE7}"/>
              </a:ext>
            </a:extLst>
          </p:cNvPr>
          <p:cNvGrpSpPr/>
          <p:nvPr/>
        </p:nvGrpSpPr>
        <p:grpSpPr>
          <a:xfrm>
            <a:off x="184398" y="2115354"/>
            <a:ext cx="2222340" cy="2442410"/>
            <a:chOff x="184398" y="2115354"/>
            <a:chExt cx="2222340" cy="2442410"/>
          </a:xfrm>
        </p:grpSpPr>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09D997D2-3746-4E50-B7C1-3235D6DA7E61}"/>
                    </a:ext>
                  </a:extLst>
                </p:cNvPr>
                <p:cNvSpPr txBox="1"/>
                <p:nvPr/>
              </p:nvSpPr>
              <p:spPr>
                <a:xfrm>
                  <a:off x="184398" y="2115354"/>
                  <a:ext cx="222234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chemeClr val="bg1"/>
                            </a:solidFill>
                            <a:latin typeface="Cambria Math" panose="02040503050406030204" pitchFamily="18" charset="0"/>
                          </a:rPr>
                          <m:t>(</m:t>
                        </m:r>
                        <m:sSup>
                          <m:sSupPr>
                            <m:ctrlPr>
                              <a:rPr lang="en-US" altLang="zh-CN" sz="2800" b="0" i="1" smtClean="0">
                                <a:solidFill>
                                  <a:schemeClr val="bg1"/>
                                </a:solidFill>
                                <a:latin typeface="Cambria Math" panose="02040503050406030204" pitchFamily="18" charset="0"/>
                              </a:rPr>
                            </m:ctrlPr>
                          </m:sSupPr>
                          <m:e>
                            <m:r>
                              <a:rPr lang="en-US" altLang="zh-CN" sz="2800" b="0" i="1" smtClean="0">
                                <a:solidFill>
                                  <a:schemeClr val="bg1"/>
                                </a:solidFill>
                                <a:latin typeface="Cambria Math" panose="02040503050406030204" pitchFamily="18" charset="0"/>
                              </a:rPr>
                              <m:t>𝑥</m:t>
                            </m:r>
                          </m:e>
                          <m:sup>
                            <m:r>
                              <a:rPr lang="en-US" altLang="zh-CN" sz="2800" b="0" i="1" smtClean="0">
                                <a:solidFill>
                                  <a:schemeClr val="bg1"/>
                                </a:solidFill>
                                <a:latin typeface="Cambria Math" panose="02040503050406030204" pitchFamily="18" charset="0"/>
                              </a:rPr>
                              <m:t>′</m:t>
                            </m:r>
                          </m:sup>
                        </m:sSup>
                        <m:r>
                          <a:rPr lang="en-US" altLang="zh-CN" sz="2800" b="0" i="1" smtClean="0">
                            <a:solidFill>
                              <a:schemeClr val="bg1"/>
                            </a:solidFill>
                            <a:latin typeface="Cambria Math" panose="02040503050406030204" pitchFamily="18" charset="0"/>
                          </a:rPr>
                          <m:t>,</m:t>
                        </m:r>
                        <m:sSup>
                          <m:sSupPr>
                            <m:ctrlPr>
                              <a:rPr lang="en-US" altLang="zh-CN" sz="2800" b="0" i="1" smtClean="0">
                                <a:solidFill>
                                  <a:schemeClr val="bg1"/>
                                </a:solidFill>
                                <a:latin typeface="Cambria Math" panose="02040503050406030204" pitchFamily="18" charset="0"/>
                              </a:rPr>
                            </m:ctrlPr>
                          </m:sSupPr>
                          <m:e>
                            <m:r>
                              <a:rPr lang="en-US" altLang="zh-CN" sz="2800" b="0" i="1" smtClean="0">
                                <a:solidFill>
                                  <a:schemeClr val="bg1"/>
                                </a:solidFill>
                                <a:latin typeface="Cambria Math" panose="02040503050406030204" pitchFamily="18" charset="0"/>
                              </a:rPr>
                              <m:t>𝑦</m:t>
                            </m:r>
                          </m:e>
                          <m:sup>
                            <m:r>
                              <a:rPr lang="en-US" altLang="zh-CN" sz="2800" b="0" i="1" smtClean="0">
                                <a:solidFill>
                                  <a:schemeClr val="bg1"/>
                                </a:solidFill>
                                <a:latin typeface="Cambria Math" panose="02040503050406030204" pitchFamily="18" charset="0"/>
                              </a:rPr>
                              <m:t>′</m:t>
                            </m:r>
                          </m:sup>
                        </m:sSup>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𝑟</m:t>
                        </m:r>
                        <m:r>
                          <a:rPr lang="en-US" altLang="zh-CN" sz="2800" b="0" i="1" smtClean="0">
                            <a:solidFill>
                              <a:schemeClr val="bg1"/>
                            </a:solidFill>
                            <a:latin typeface="Cambria Math" panose="02040503050406030204" pitchFamily="18" charset="0"/>
                          </a:rPr>
                          <m:t>,</m:t>
                        </m:r>
                        <m:r>
                          <a:rPr lang="zh-CN" altLang="en-US" sz="2800" b="0" i="1" smtClean="0">
                            <a:solidFill>
                              <a:schemeClr val="bg1"/>
                            </a:solidFill>
                            <a:latin typeface="Cambria Math" panose="02040503050406030204" pitchFamily="18" charset="0"/>
                          </a:rPr>
                          <m:t>𝜃</m:t>
                        </m:r>
                        <m:r>
                          <a:rPr lang="en-US" altLang="zh-CN" sz="2800" b="0" i="1" smtClean="0">
                            <a:solidFill>
                              <a:schemeClr val="bg1"/>
                            </a:solidFill>
                            <a:latin typeface="Cambria Math" panose="02040503050406030204" pitchFamily="18" charset="0"/>
                          </a:rPr>
                          <m:t>,</m:t>
                        </m:r>
                        <m:r>
                          <a:rPr lang="zh-CN" altLang="en-US" sz="2800" b="0" i="1" smtClean="0">
                            <a:solidFill>
                              <a:schemeClr val="bg1"/>
                            </a:solidFill>
                            <a:latin typeface="Cambria Math" panose="02040503050406030204" pitchFamily="18" charset="0"/>
                          </a:rPr>
                          <m:t>𝜑</m:t>
                        </m:r>
                        <m:r>
                          <a:rPr lang="en-US" altLang="zh-CN" sz="2800" b="0" i="1" smtClean="0">
                            <a:solidFill>
                              <a:schemeClr val="bg1"/>
                            </a:solidFill>
                            <a:latin typeface="Cambria Math" panose="02040503050406030204" pitchFamily="18" charset="0"/>
                          </a:rPr>
                          <m:t>)</m:t>
                        </m:r>
                      </m:oMath>
                    </m:oMathPara>
                  </a14:m>
                  <a:endParaRPr lang="zh-CN" altLang="en-US" sz="2800" dirty="0">
                    <a:solidFill>
                      <a:schemeClr val="bg1"/>
                    </a:solidFill>
                  </a:endParaRPr>
                </a:p>
              </p:txBody>
            </p:sp>
          </mc:Choice>
          <mc:Fallback xmlns="">
            <p:sp>
              <p:nvSpPr>
                <p:cNvPr id="99" name="文本框 98">
                  <a:extLst>
                    <a:ext uri="{FF2B5EF4-FFF2-40B4-BE49-F238E27FC236}">
                      <a16:creationId xmlns:a16="http://schemas.microsoft.com/office/drawing/2014/main" id="{09D997D2-3746-4E50-B7C1-3235D6DA7E61}"/>
                    </a:ext>
                  </a:extLst>
                </p:cNvPr>
                <p:cNvSpPr txBox="1">
                  <a:spLocks noRot="1" noChangeAspect="1" noMove="1" noResize="1" noEditPoints="1" noAdjustHandles="1" noChangeArrowheads="1" noChangeShapeType="1" noTextEdit="1"/>
                </p:cNvSpPr>
                <p:nvPr/>
              </p:nvSpPr>
              <p:spPr>
                <a:xfrm>
                  <a:off x="184398" y="2115354"/>
                  <a:ext cx="2222340" cy="430887"/>
                </a:xfrm>
                <a:prstGeom prst="rect">
                  <a:avLst/>
                </a:prstGeom>
                <a:blipFill>
                  <a:blip r:embed="rId20"/>
                  <a:stretch>
                    <a:fillRect/>
                  </a:stretch>
                </a:blipFill>
              </p:spPr>
              <p:txBody>
                <a:bodyPr/>
                <a:lstStyle/>
                <a:p>
                  <a:r>
                    <a:rPr lang="zh-CN" altLang="en-US">
                      <a:noFill/>
                    </a:rPr>
                    <a:t> </a:t>
                  </a:r>
                </a:p>
              </p:txBody>
            </p:sp>
          </mc:Fallback>
        </mc:AlternateContent>
        <p:sp>
          <p:nvSpPr>
            <p:cNvPr id="100" name="文本框 99">
              <a:extLst>
                <a:ext uri="{FF2B5EF4-FFF2-40B4-BE49-F238E27FC236}">
                  <a16:creationId xmlns:a16="http://schemas.microsoft.com/office/drawing/2014/main" id="{55A12C3F-3503-448D-BFEA-5EE1D304F78F}"/>
                </a:ext>
              </a:extLst>
            </p:cNvPr>
            <p:cNvSpPr txBox="1"/>
            <p:nvPr/>
          </p:nvSpPr>
          <p:spPr>
            <a:xfrm>
              <a:off x="599420" y="4126877"/>
              <a:ext cx="1314462" cy="430887"/>
            </a:xfrm>
            <a:prstGeom prst="rect">
              <a:avLst/>
            </a:prstGeom>
            <a:noFill/>
          </p:spPr>
          <p:txBody>
            <a:bodyPr wrap="none" lIns="0" tIns="0" rIns="0" bIns="0" rtlCol="0">
              <a:spAutoFit/>
            </a:bodyPr>
            <a:lstStyle/>
            <a:p>
              <a:r>
                <a:rPr lang="en-US" altLang="zh-CN" sz="2800" dirty="0">
                  <a:solidFill>
                    <a:schemeClr val="bg1"/>
                  </a:solidFill>
                  <a:latin typeface="+mj-lt"/>
                  <a:cs typeface="Times New Roman" panose="02020603050405020304" pitchFamily="18" charset="0"/>
                </a:rPr>
                <a:t>sampling</a:t>
              </a:r>
              <a:endParaRPr lang="zh-CN" altLang="en-US" sz="2800" dirty="0">
                <a:solidFill>
                  <a:schemeClr val="bg1"/>
                </a:solidFill>
                <a:latin typeface="+mj-lt"/>
                <a:cs typeface="Times New Roman" panose="02020603050405020304" pitchFamily="18" charset="0"/>
              </a:endParaRPr>
            </a:p>
          </p:txBody>
        </p:sp>
        <p:cxnSp>
          <p:nvCxnSpPr>
            <p:cNvPr id="101" name="连接符: 肘形 100">
              <a:extLst>
                <a:ext uri="{FF2B5EF4-FFF2-40B4-BE49-F238E27FC236}">
                  <a16:creationId xmlns:a16="http://schemas.microsoft.com/office/drawing/2014/main" id="{6BAB42A7-8CF5-4716-A91E-FF1D9352ABB0}"/>
                </a:ext>
              </a:extLst>
            </p:cNvPr>
            <p:cNvCxnSpPr>
              <a:cxnSpLocks/>
            </p:cNvCxnSpPr>
            <p:nvPr/>
          </p:nvCxnSpPr>
          <p:spPr>
            <a:xfrm rot="16200000" flipV="1">
              <a:off x="533407" y="2717532"/>
              <a:ext cx="1527374" cy="1227205"/>
            </a:xfrm>
            <a:prstGeom prst="bentConnector3">
              <a:avLst>
                <a:gd name="adj1" fmla="val 1017"/>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541D0223-503C-4372-93AF-F90A8C033054}"/>
              </a:ext>
            </a:extLst>
          </p:cNvPr>
          <p:cNvGrpSpPr/>
          <p:nvPr/>
        </p:nvGrpSpPr>
        <p:grpSpPr>
          <a:xfrm>
            <a:off x="2386260" y="2134156"/>
            <a:ext cx="2654214" cy="430887"/>
            <a:chOff x="2392486" y="2162495"/>
            <a:chExt cx="2654214" cy="430887"/>
          </a:xfrm>
        </p:grpSpPr>
        <p:grpSp>
          <p:nvGrpSpPr>
            <p:cNvPr id="106" name="组合 105">
              <a:extLst>
                <a:ext uri="{FF2B5EF4-FFF2-40B4-BE49-F238E27FC236}">
                  <a16:creationId xmlns:a16="http://schemas.microsoft.com/office/drawing/2014/main" id="{B0D02AE8-35F9-443E-ACC9-B391717716A7}"/>
                </a:ext>
              </a:extLst>
            </p:cNvPr>
            <p:cNvGrpSpPr/>
            <p:nvPr/>
          </p:nvGrpSpPr>
          <p:grpSpPr>
            <a:xfrm>
              <a:off x="2392486" y="2162495"/>
              <a:ext cx="2305108" cy="430887"/>
              <a:chOff x="2141665" y="2139554"/>
              <a:chExt cx="2305108" cy="430887"/>
            </a:xfrm>
          </p:grpSpPr>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8986E497-4713-450D-A79C-301E13D332BD}"/>
                      </a:ext>
                    </a:extLst>
                  </p:cNvPr>
                  <p:cNvSpPr txBox="1"/>
                  <p:nvPr/>
                </p:nvSpPr>
                <p:spPr>
                  <a:xfrm>
                    <a:off x="2481299" y="2139554"/>
                    <a:ext cx="19654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𝑥</m:t>
                          </m:r>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𝑦</m:t>
                          </m:r>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𝑧</m:t>
                          </m:r>
                          <m:r>
                            <a:rPr lang="en-US" altLang="zh-CN" sz="2800" b="0" i="1" smtClean="0">
                              <a:solidFill>
                                <a:schemeClr val="bg1"/>
                              </a:solidFill>
                              <a:latin typeface="Cambria Math" panose="02040503050406030204" pitchFamily="18" charset="0"/>
                            </a:rPr>
                            <m:t>,</m:t>
                          </m:r>
                          <m:r>
                            <a:rPr lang="zh-CN" altLang="en-US" sz="2800" b="0" i="1" smtClean="0">
                              <a:solidFill>
                                <a:schemeClr val="bg1"/>
                              </a:solidFill>
                              <a:latin typeface="Cambria Math" panose="02040503050406030204" pitchFamily="18" charset="0"/>
                            </a:rPr>
                            <m:t>𝜃</m:t>
                          </m:r>
                          <m:r>
                            <a:rPr lang="en-US" altLang="zh-CN" sz="2800" b="0" i="1" smtClean="0">
                              <a:solidFill>
                                <a:schemeClr val="bg1"/>
                              </a:solidFill>
                              <a:latin typeface="Cambria Math" panose="02040503050406030204" pitchFamily="18" charset="0"/>
                            </a:rPr>
                            <m:t>,</m:t>
                          </m:r>
                          <m:r>
                            <a:rPr lang="zh-CN" altLang="en-US" sz="2800" b="0" i="1" smtClean="0">
                              <a:solidFill>
                                <a:schemeClr val="bg1"/>
                              </a:solidFill>
                              <a:latin typeface="Cambria Math" panose="02040503050406030204" pitchFamily="18" charset="0"/>
                            </a:rPr>
                            <m:t>𝜑</m:t>
                          </m:r>
                          <m:r>
                            <a:rPr lang="en-US" altLang="zh-CN" sz="2800" b="0" i="1" smtClean="0">
                              <a:solidFill>
                                <a:schemeClr val="bg1"/>
                              </a:solidFill>
                              <a:latin typeface="Cambria Math" panose="02040503050406030204" pitchFamily="18" charset="0"/>
                            </a:rPr>
                            <m:t>)</m:t>
                          </m:r>
                        </m:oMath>
                      </m:oMathPara>
                    </a14:m>
                    <a:endParaRPr lang="zh-CN" altLang="en-US" sz="2800" dirty="0">
                      <a:solidFill>
                        <a:schemeClr val="bg1"/>
                      </a:solidFill>
                    </a:endParaRPr>
                  </a:p>
                </p:txBody>
              </p:sp>
            </mc:Choice>
            <mc:Fallback xmlns="">
              <p:sp>
                <p:nvSpPr>
                  <p:cNvPr id="82" name="文本框 81">
                    <a:extLst>
                      <a:ext uri="{FF2B5EF4-FFF2-40B4-BE49-F238E27FC236}">
                        <a16:creationId xmlns:a16="http://schemas.microsoft.com/office/drawing/2014/main" id="{3A86C3D9-16AF-42E5-AABE-3484B79474C9}"/>
                      </a:ext>
                    </a:extLst>
                  </p:cNvPr>
                  <p:cNvSpPr txBox="1">
                    <a:spLocks noRot="1" noChangeAspect="1" noMove="1" noResize="1" noEditPoints="1" noAdjustHandles="1" noChangeArrowheads="1" noChangeShapeType="1" noTextEdit="1"/>
                  </p:cNvSpPr>
                  <p:nvPr/>
                </p:nvSpPr>
                <p:spPr>
                  <a:xfrm>
                    <a:off x="2481299" y="2139554"/>
                    <a:ext cx="1965474" cy="430887"/>
                  </a:xfrm>
                  <a:prstGeom prst="rect">
                    <a:avLst/>
                  </a:prstGeom>
                  <a:blipFill>
                    <a:blip r:embed="rId21"/>
                    <a:stretch>
                      <a:fillRect/>
                    </a:stretch>
                  </a:blipFill>
                </p:spPr>
                <p:txBody>
                  <a:bodyPr/>
                  <a:lstStyle/>
                  <a:p>
                    <a:r>
                      <a:rPr lang="zh-CN" altLang="en-US">
                        <a:noFill/>
                      </a:rPr>
                      <a:t> </a:t>
                    </a:r>
                  </a:p>
                </p:txBody>
              </p:sp>
            </mc:Fallback>
          </mc:AlternateContent>
          <p:cxnSp>
            <p:nvCxnSpPr>
              <p:cNvPr id="108" name="直接箭头连接符 107">
                <a:extLst>
                  <a:ext uri="{FF2B5EF4-FFF2-40B4-BE49-F238E27FC236}">
                    <a16:creationId xmlns:a16="http://schemas.microsoft.com/office/drawing/2014/main" id="{A11B3474-D6D7-44A4-80C0-95B40FE70B04}"/>
                  </a:ext>
                </a:extLst>
              </p:cNvPr>
              <p:cNvCxnSpPr>
                <a:cxnSpLocks/>
              </p:cNvCxnSpPr>
              <p:nvPr/>
            </p:nvCxnSpPr>
            <p:spPr>
              <a:xfrm>
                <a:off x="2141665" y="2362200"/>
                <a:ext cx="372083" cy="0"/>
              </a:xfrm>
              <a:prstGeom prst="straightConnector1">
                <a:avLst/>
              </a:prstGeom>
              <a:ln w="444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9" name="直接箭头连接符 108">
              <a:extLst>
                <a:ext uri="{FF2B5EF4-FFF2-40B4-BE49-F238E27FC236}">
                  <a16:creationId xmlns:a16="http://schemas.microsoft.com/office/drawing/2014/main" id="{78CDDDE5-24D2-4EFA-B9FB-0ACA5BFE0D53}"/>
                </a:ext>
              </a:extLst>
            </p:cNvPr>
            <p:cNvCxnSpPr>
              <a:cxnSpLocks/>
            </p:cNvCxnSpPr>
            <p:nvPr/>
          </p:nvCxnSpPr>
          <p:spPr>
            <a:xfrm>
              <a:off x="4674617" y="2403002"/>
              <a:ext cx="372083" cy="0"/>
            </a:xfrm>
            <a:prstGeom prst="straightConnector1">
              <a:avLst/>
            </a:prstGeom>
            <a:ln w="444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0" name="组合 109">
            <a:extLst>
              <a:ext uri="{FF2B5EF4-FFF2-40B4-BE49-F238E27FC236}">
                <a16:creationId xmlns:a16="http://schemas.microsoft.com/office/drawing/2014/main" id="{9CDBB3EC-5C83-4801-9551-C9829A42A9F2}"/>
              </a:ext>
            </a:extLst>
          </p:cNvPr>
          <p:cNvGrpSpPr/>
          <p:nvPr/>
        </p:nvGrpSpPr>
        <p:grpSpPr>
          <a:xfrm>
            <a:off x="4569527" y="3067106"/>
            <a:ext cx="2866281" cy="1463655"/>
            <a:chOff x="4604963" y="2505481"/>
            <a:chExt cx="2866281" cy="1463655"/>
          </a:xfrm>
        </p:grpSpPr>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957A8D1A-FB26-4E3F-A319-E5BBF81C8384}"/>
                    </a:ext>
                  </a:extLst>
                </p:cNvPr>
                <p:cNvSpPr txBox="1"/>
                <p:nvPr/>
              </p:nvSpPr>
              <p:spPr>
                <a:xfrm>
                  <a:off x="5104656" y="2977639"/>
                  <a:ext cx="123040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solidFill>
                              <a:schemeClr val="bg1"/>
                            </a:solidFill>
                            <a:latin typeface="Cambria Math" panose="02040503050406030204" pitchFamily="18" charset="0"/>
                          </a:rPr>
                          <m:t>(</m:t>
                        </m:r>
                        <m:r>
                          <a:rPr lang="zh-CN" altLang="en-US" sz="3600" b="0" i="1" smtClean="0">
                            <a:solidFill>
                              <a:schemeClr val="bg1"/>
                            </a:solidFill>
                            <a:latin typeface="Cambria Math" panose="02040503050406030204" pitchFamily="18" charset="0"/>
                          </a:rPr>
                          <m:t>𝜎</m:t>
                        </m:r>
                        <m:r>
                          <a:rPr lang="en-US" altLang="zh-CN" sz="3600" b="0" i="1" smtClean="0">
                            <a:solidFill>
                              <a:schemeClr val="bg1"/>
                            </a:solidFill>
                            <a:latin typeface="Cambria Math" panose="02040503050406030204" pitchFamily="18" charset="0"/>
                          </a:rPr>
                          <m:t>,</m:t>
                        </m:r>
                        <m:r>
                          <a:rPr lang="zh-CN" altLang="en-US" sz="3600" b="0" i="1" smtClean="0">
                            <a:solidFill>
                              <a:schemeClr val="bg1"/>
                            </a:solidFill>
                            <a:latin typeface="Cambria Math" panose="02040503050406030204" pitchFamily="18" charset="0"/>
                          </a:rPr>
                          <m:t>𝜌</m:t>
                        </m:r>
                        <m:r>
                          <a:rPr lang="en-US" altLang="zh-CN" sz="3600" b="0" i="1" smtClean="0">
                            <a:solidFill>
                              <a:schemeClr val="bg1"/>
                            </a:solidFill>
                            <a:latin typeface="Cambria Math" panose="02040503050406030204" pitchFamily="18" charset="0"/>
                          </a:rPr>
                          <m:t>)</m:t>
                        </m:r>
                      </m:oMath>
                    </m:oMathPara>
                  </a14:m>
                  <a:endParaRPr lang="zh-CN" altLang="en-US" sz="3600" dirty="0">
                    <a:solidFill>
                      <a:schemeClr val="bg1"/>
                    </a:solidFill>
                  </a:endParaRPr>
                </a:p>
              </p:txBody>
            </p:sp>
          </mc:Choice>
          <mc:Fallback xmlns="">
            <p:sp>
              <p:nvSpPr>
                <p:cNvPr id="118" name="文本框 117">
                  <a:extLst>
                    <a:ext uri="{FF2B5EF4-FFF2-40B4-BE49-F238E27FC236}">
                      <a16:creationId xmlns:a16="http://schemas.microsoft.com/office/drawing/2014/main" id="{D8D208BB-A565-4F49-9FAC-6D655674E157}"/>
                    </a:ext>
                  </a:extLst>
                </p:cNvPr>
                <p:cNvSpPr txBox="1">
                  <a:spLocks noRot="1" noChangeAspect="1" noMove="1" noResize="1" noEditPoints="1" noAdjustHandles="1" noChangeArrowheads="1" noChangeShapeType="1" noTextEdit="1"/>
                </p:cNvSpPr>
                <p:nvPr/>
              </p:nvSpPr>
              <p:spPr>
                <a:xfrm>
                  <a:off x="5104656" y="2977639"/>
                  <a:ext cx="1230401" cy="553998"/>
                </a:xfrm>
                <a:prstGeom prst="rect">
                  <a:avLst/>
                </a:prstGeom>
                <a:blipFill>
                  <a:blip r:embed="rId22"/>
                  <a:stretch>
                    <a:fillRect/>
                  </a:stretch>
                </a:blipFill>
              </p:spPr>
              <p:txBody>
                <a:bodyPr/>
                <a:lstStyle/>
                <a:p>
                  <a:r>
                    <a:rPr lang="zh-CN" altLang="en-US">
                      <a:noFill/>
                    </a:rPr>
                    <a:t> </a:t>
                  </a:r>
                </a:p>
              </p:txBody>
            </p:sp>
          </mc:Fallback>
        </mc:AlternateContent>
        <p:cxnSp>
          <p:nvCxnSpPr>
            <p:cNvPr id="112" name="直接箭头连接符 111">
              <a:extLst>
                <a:ext uri="{FF2B5EF4-FFF2-40B4-BE49-F238E27FC236}">
                  <a16:creationId xmlns:a16="http://schemas.microsoft.com/office/drawing/2014/main" id="{0AA4E6A8-804D-4FE2-9E13-5DECF99C1803}"/>
                </a:ext>
              </a:extLst>
            </p:cNvPr>
            <p:cNvCxnSpPr>
              <a:cxnSpLocks/>
            </p:cNvCxnSpPr>
            <p:nvPr/>
          </p:nvCxnSpPr>
          <p:spPr>
            <a:xfrm rot="5400000" flipV="1">
              <a:off x="5414371" y="2810964"/>
              <a:ext cx="610969" cy="4"/>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3" name="文本框 112">
              <a:extLst>
                <a:ext uri="{FF2B5EF4-FFF2-40B4-BE49-F238E27FC236}">
                  <a16:creationId xmlns:a16="http://schemas.microsoft.com/office/drawing/2014/main" id="{165010A2-11A2-451E-9E45-A24BD8978D1C}"/>
                </a:ext>
              </a:extLst>
            </p:cNvPr>
            <p:cNvSpPr txBox="1"/>
            <p:nvPr/>
          </p:nvSpPr>
          <p:spPr>
            <a:xfrm>
              <a:off x="4604963" y="3445916"/>
              <a:ext cx="1380632" cy="523220"/>
            </a:xfrm>
            <a:prstGeom prst="rect">
              <a:avLst/>
            </a:prstGeom>
            <a:noFill/>
          </p:spPr>
          <p:txBody>
            <a:bodyPr wrap="square" rtlCol="0">
              <a:spAutoFit/>
            </a:bodyPr>
            <a:lstStyle/>
            <a:p>
              <a:r>
                <a:rPr lang="en-US" altLang="zh-CN" sz="2800" dirty="0">
                  <a:solidFill>
                    <a:schemeClr val="bg1"/>
                  </a:solidFill>
                  <a:latin typeface="+mj-lt"/>
                  <a:cs typeface="Times New Roman" panose="02020603050405020304" pitchFamily="18" charset="0"/>
                </a:rPr>
                <a:t>density</a:t>
              </a:r>
              <a:endParaRPr lang="zh-CN" altLang="en-US" sz="2800" dirty="0">
                <a:solidFill>
                  <a:schemeClr val="bg1"/>
                </a:solidFill>
                <a:latin typeface="+mj-lt"/>
                <a:cs typeface="Times New Roman" panose="02020603050405020304" pitchFamily="18" charset="0"/>
              </a:endParaRPr>
            </a:p>
          </p:txBody>
        </p:sp>
        <p:sp>
          <p:nvSpPr>
            <p:cNvPr id="114" name="文本框 113">
              <a:extLst>
                <a:ext uri="{FF2B5EF4-FFF2-40B4-BE49-F238E27FC236}">
                  <a16:creationId xmlns:a16="http://schemas.microsoft.com/office/drawing/2014/main" id="{EF4C0E86-DFBF-44D1-A51D-4B18E8654916}"/>
                </a:ext>
              </a:extLst>
            </p:cNvPr>
            <p:cNvSpPr txBox="1"/>
            <p:nvPr/>
          </p:nvSpPr>
          <p:spPr>
            <a:xfrm>
              <a:off x="5737951" y="3445916"/>
              <a:ext cx="1733293" cy="523220"/>
            </a:xfrm>
            <a:prstGeom prst="rect">
              <a:avLst/>
            </a:prstGeom>
            <a:noFill/>
          </p:spPr>
          <p:txBody>
            <a:bodyPr wrap="square" rtlCol="0">
              <a:spAutoFit/>
            </a:bodyPr>
            <a:lstStyle/>
            <a:p>
              <a:r>
                <a:rPr lang="en-US" altLang="zh-CN" sz="2800" dirty="0">
                  <a:solidFill>
                    <a:schemeClr val="bg1"/>
                  </a:solidFill>
                  <a:latin typeface="+mj-lt"/>
                  <a:cs typeface="Times New Roman" panose="02020603050405020304" pitchFamily="18" charset="0"/>
                </a:rPr>
                <a:t>albedo</a:t>
              </a:r>
              <a:endParaRPr lang="zh-CN" altLang="en-US" sz="2800" dirty="0">
                <a:solidFill>
                  <a:schemeClr val="bg1"/>
                </a:solidFill>
                <a:latin typeface="+mj-lt"/>
                <a:cs typeface="Times New Roman" panose="02020603050405020304" pitchFamily="18" charset="0"/>
              </a:endParaRPr>
            </a:p>
          </p:txBody>
        </p:sp>
      </p:grpSp>
      <p:grpSp>
        <p:nvGrpSpPr>
          <p:cNvPr id="22" name="组合 21">
            <a:extLst>
              <a:ext uri="{FF2B5EF4-FFF2-40B4-BE49-F238E27FC236}">
                <a16:creationId xmlns:a16="http://schemas.microsoft.com/office/drawing/2014/main" id="{7E83E34F-124C-4203-A6AA-E2BEFEF178D5}"/>
              </a:ext>
            </a:extLst>
          </p:cNvPr>
          <p:cNvGrpSpPr/>
          <p:nvPr/>
        </p:nvGrpSpPr>
        <p:grpSpPr>
          <a:xfrm>
            <a:off x="6464492" y="1188113"/>
            <a:ext cx="5268739" cy="3930193"/>
            <a:chOff x="6560189" y="1251911"/>
            <a:chExt cx="5268739" cy="3930193"/>
          </a:xfrm>
        </p:grpSpPr>
        <p:sp>
          <p:nvSpPr>
            <p:cNvPr id="115" name="椭圆 114">
              <a:extLst>
                <a:ext uri="{FF2B5EF4-FFF2-40B4-BE49-F238E27FC236}">
                  <a16:creationId xmlns:a16="http://schemas.microsoft.com/office/drawing/2014/main" id="{05BFD721-B39C-481D-A88A-DB1AE44195C3}"/>
                </a:ext>
              </a:extLst>
            </p:cNvPr>
            <p:cNvSpPr/>
            <p:nvPr/>
          </p:nvSpPr>
          <p:spPr>
            <a:xfrm>
              <a:off x="10007765" y="1251911"/>
              <a:ext cx="113813" cy="1138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nvGrpSpPr>
            <p:cNvPr id="116" name="组合 115">
              <a:extLst>
                <a:ext uri="{FF2B5EF4-FFF2-40B4-BE49-F238E27FC236}">
                  <a16:creationId xmlns:a16="http://schemas.microsoft.com/office/drawing/2014/main" id="{1679D914-9E7D-4311-86A1-68379E43FBC9}"/>
                </a:ext>
              </a:extLst>
            </p:cNvPr>
            <p:cNvGrpSpPr/>
            <p:nvPr/>
          </p:nvGrpSpPr>
          <p:grpSpPr>
            <a:xfrm>
              <a:off x="10038430" y="1991571"/>
              <a:ext cx="1790498" cy="1673729"/>
              <a:chOff x="1496807" y="1763977"/>
              <a:chExt cx="1790498" cy="1673729"/>
            </a:xfrm>
          </p:grpSpPr>
          <p:sp>
            <p:nvSpPr>
              <p:cNvPr id="117" name="文本框 116">
                <a:extLst>
                  <a:ext uri="{FF2B5EF4-FFF2-40B4-BE49-F238E27FC236}">
                    <a16:creationId xmlns:a16="http://schemas.microsoft.com/office/drawing/2014/main" id="{825FAD1B-3D3F-41A8-AE8B-56602F91D62C}"/>
                  </a:ext>
                </a:extLst>
              </p:cNvPr>
              <p:cNvSpPr txBox="1"/>
              <p:nvPr/>
            </p:nvSpPr>
            <p:spPr>
              <a:xfrm>
                <a:off x="1496807" y="2914486"/>
                <a:ext cx="1790498" cy="523220"/>
              </a:xfrm>
              <a:prstGeom prst="rect">
                <a:avLst/>
              </a:prstGeom>
              <a:noFill/>
            </p:spPr>
            <p:txBody>
              <a:bodyPr wrap="square" rtlCol="0">
                <a:spAutoFit/>
              </a:bodyPr>
              <a:lstStyle/>
              <a:p>
                <a:r>
                  <a:rPr lang="en-US" altLang="zh-CN" sz="2800" dirty="0">
                    <a:solidFill>
                      <a:schemeClr val="bg1"/>
                    </a:solidFill>
                    <a:cs typeface="Times New Roman" panose="02020603050405020304" pitchFamily="18" charset="0"/>
                  </a:rPr>
                  <a:t> Transients</a:t>
                </a:r>
                <a:endParaRPr lang="zh-CN" altLang="en-US" sz="2800" dirty="0">
                  <a:solidFill>
                    <a:schemeClr val="bg1"/>
                  </a:solidFill>
                  <a:cs typeface="Times New Roman" panose="02020603050405020304" pitchFamily="18" charset="0"/>
                </a:endParaRPr>
              </a:p>
            </p:txBody>
          </p:sp>
          <p:pic>
            <p:nvPicPr>
              <p:cNvPr id="118" name="图片 117">
                <a:extLst>
                  <a:ext uri="{FF2B5EF4-FFF2-40B4-BE49-F238E27FC236}">
                    <a16:creationId xmlns:a16="http://schemas.microsoft.com/office/drawing/2014/main" id="{3FC62912-12A4-4FA2-8227-D4FCD233EEE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702552" y="1763977"/>
                <a:ext cx="820651" cy="822191"/>
              </a:xfrm>
              <a:prstGeom prst="rect">
                <a:avLst/>
              </a:prstGeom>
              <a:solidFill>
                <a:schemeClr val="tx1"/>
              </a:solidFill>
              <a:effectLst>
                <a:reflection endPos="3000" dist="50800" dir="5400000" sy="-100000" algn="bl" rotWithShape="0"/>
                <a:softEdge rad="0"/>
              </a:effectLst>
              <a:scene3d>
                <a:camera prst="orthographicFront">
                  <a:rot lat="1770598" lon="18931207" rev="0"/>
                </a:camera>
                <a:lightRig rig="threePt" dir="t"/>
              </a:scene3d>
              <a:sp3d z="635000" extrusionH="635000" contourW="12700" prstMaterial="dkEdge">
                <a:extrusionClr>
                  <a:schemeClr val="bg1">
                    <a:lumMod val="95000"/>
                  </a:schemeClr>
                </a:extrusionClr>
                <a:contourClr>
                  <a:schemeClr val="bg1">
                    <a:lumMod val="50000"/>
                  </a:schemeClr>
                </a:contourClr>
              </a:sp3d>
            </p:spPr>
          </p:pic>
        </p:grpSp>
        <p:sp>
          <p:nvSpPr>
            <p:cNvPr id="119" name="文本框 118">
              <a:extLst>
                <a:ext uri="{FF2B5EF4-FFF2-40B4-BE49-F238E27FC236}">
                  <a16:creationId xmlns:a16="http://schemas.microsoft.com/office/drawing/2014/main" id="{405B338D-B173-4A97-9EE5-1C50BD66C44F}"/>
                </a:ext>
              </a:extLst>
            </p:cNvPr>
            <p:cNvSpPr txBox="1"/>
            <p:nvPr/>
          </p:nvSpPr>
          <p:spPr>
            <a:xfrm>
              <a:off x="8371257" y="2219969"/>
              <a:ext cx="1506380" cy="523220"/>
            </a:xfrm>
            <a:prstGeom prst="rect">
              <a:avLst/>
            </a:prstGeom>
            <a:noFill/>
            <a:ln>
              <a:solidFill>
                <a:schemeClr val="bg1"/>
              </a:solidFill>
            </a:ln>
          </p:spPr>
          <p:txBody>
            <a:bodyPr wrap="square" rtlCol="0">
              <a:spAutoFit/>
            </a:bodyPr>
            <a:lstStyle/>
            <a:p>
              <a:pPr algn="ctr"/>
              <a:r>
                <a:rPr lang="en-US" altLang="zh-CN" sz="2800" dirty="0">
                  <a:solidFill>
                    <a:schemeClr val="bg1"/>
                  </a:solidFill>
                  <a:cs typeface="Times New Roman" panose="02020603050405020304" pitchFamily="18" charset="0"/>
                </a:rPr>
                <a:t>Residual</a:t>
              </a:r>
              <a:endParaRPr lang="zh-CN" altLang="en-US" sz="2800" dirty="0">
                <a:solidFill>
                  <a:schemeClr val="bg1"/>
                </a:solidFill>
                <a:cs typeface="Times New Roman" panose="02020603050405020304" pitchFamily="18" charset="0"/>
              </a:endParaRPr>
            </a:p>
          </p:txBody>
        </p:sp>
        <p:cxnSp>
          <p:nvCxnSpPr>
            <p:cNvPr id="120" name="直接箭头连接符 119">
              <a:extLst>
                <a:ext uri="{FF2B5EF4-FFF2-40B4-BE49-F238E27FC236}">
                  <a16:creationId xmlns:a16="http://schemas.microsoft.com/office/drawing/2014/main" id="{182EE062-499E-4E3C-8B86-1BD706CE7F58}"/>
                </a:ext>
              </a:extLst>
            </p:cNvPr>
            <p:cNvCxnSpPr>
              <a:cxnSpLocks/>
            </p:cNvCxnSpPr>
            <p:nvPr/>
          </p:nvCxnSpPr>
          <p:spPr>
            <a:xfrm rot="10800000">
              <a:off x="9934590" y="2473984"/>
              <a:ext cx="291321"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组合 120">
              <a:extLst>
                <a:ext uri="{FF2B5EF4-FFF2-40B4-BE49-F238E27FC236}">
                  <a16:creationId xmlns:a16="http://schemas.microsoft.com/office/drawing/2014/main" id="{DEF9391B-3FD1-4624-A8C6-09E6F75D3ECF}"/>
                </a:ext>
              </a:extLst>
            </p:cNvPr>
            <p:cNvGrpSpPr/>
            <p:nvPr/>
          </p:nvGrpSpPr>
          <p:grpSpPr>
            <a:xfrm>
              <a:off x="8436840" y="3508375"/>
              <a:ext cx="3270112" cy="1673729"/>
              <a:chOff x="4256461" y="1470419"/>
              <a:chExt cx="3270112" cy="1673729"/>
            </a:xfrm>
          </p:grpSpPr>
          <p:pic>
            <p:nvPicPr>
              <p:cNvPr id="122" name="图片 121">
                <a:extLst>
                  <a:ext uri="{FF2B5EF4-FFF2-40B4-BE49-F238E27FC236}">
                    <a16:creationId xmlns:a16="http://schemas.microsoft.com/office/drawing/2014/main" id="{635C31E0-7EBC-4AE6-9166-2A27B18B1D8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256461" y="1470419"/>
                <a:ext cx="820651" cy="822191"/>
              </a:xfrm>
              <a:prstGeom prst="rect">
                <a:avLst/>
              </a:prstGeom>
              <a:solidFill>
                <a:schemeClr val="tx1"/>
              </a:solidFill>
              <a:effectLst>
                <a:reflection endPos="3000" dist="50800" dir="5400000" sy="-100000" algn="bl" rotWithShape="0"/>
                <a:softEdge rad="0"/>
              </a:effectLst>
              <a:scene3d>
                <a:camera prst="orthographicFront">
                  <a:rot lat="1770598" lon="18931207" rev="0"/>
                </a:camera>
                <a:lightRig rig="threePt" dir="t"/>
              </a:scene3d>
              <a:sp3d z="635000" extrusionH="635000" contourW="12700" prstMaterial="dkEdge">
                <a:extrusionClr>
                  <a:schemeClr val="bg1">
                    <a:lumMod val="95000"/>
                  </a:schemeClr>
                </a:extrusionClr>
                <a:contourClr>
                  <a:schemeClr val="bg1">
                    <a:lumMod val="50000"/>
                  </a:schemeClr>
                </a:contourClr>
              </a:sp3d>
            </p:spPr>
          </p:pic>
          <p:sp>
            <p:nvSpPr>
              <p:cNvPr id="123" name="文本框 122">
                <a:extLst>
                  <a:ext uri="{FF2B5EF4-FFF2-40B4-BE49-F238E27FC236}">
                    <a16:creationId xmlns:a16="http://schemas.microsoft.com/office/drawing/2014/main" id="{CB724090-507C-4631-B11F-DD709FDAC9B4}"/>
                  </a:ext>
                </a:extLst>
              </p:cNvPr>
              <p:cNvSpPr txBox="1"/>
              <p:nvPr/>
            </p:nvSpPr>
            <p:spPr>
              <a:xfrm>
                <a:off x="4273168" y="2620928"/>
                <a:ext cx="3253405" cy="523220"/>
              </a:xfrm>
              <a:prstGeom prst="rect">
                <a:avLst/>
              </a:prstGeom>
              <a:noFill/>
            </p:spPr>
            <p:txBody>
              <a:bodyPr wrap="square" rtlCol="0">
                <a:spAutoFit/>
              </a:bodyPr>
              <a:lstStyle/>
              <a:p>
                <a:r>
                  <a:rPr lang="en-US" altLang="zh-CN" sz="2800" dirty="0">
                    <a:solidFill>
                      <a:schemeClr val="bg1"/>
                    </a:solidFill>
                    <a:cs typeface="Times New Roman" panose="02020603050405020304" pitchFamily="18" charset="0"/>
                  </a:rPr>
                  <a:t>Predicted transients</a:t>
                </a:r>
                <a:endParaRPr lang="zh-CN" altLang="en-US" sz="2800" dirty="0">
                  <a:solidFill>
                    <a:schemeClr val="bg1"/>
                  </a:solidFill>
                  <a:cs typeface="Times New Roman" panose="02020603050405020304" pitchFamily="18" charset="0"/>
                </a:endParaRPr>
              </a:p>
            </p:txBody>
          </p:sp>
        </p:grpSp>
        <p:cxnSp>
          <p:nvCxnSpPr>
            <p:cNvPr id="124" name="直接箭头连接符 123">
              <a:extLst>
                <a:ext uri="{FF2B5EF4-FFF2-40B4-BE49-F238E27FC236}">
                  <a16:creationId xmlns:a16="http://schemas.microsoft.com/office/drawing/2014/main" id="{2AEAC95B-CEA3-4DB3-843B-9156FC85A6B4}"/>
                </a:ext>
              </a:extLst>
            </p:cNvPr>
            <p:cNvCxnSpPr>
              <a:cxnSpLocks/>
            </p:cNvCxnSpPr>
            <p:nvPr/>
          </p:nvCxnSpPr>
          <p:spPr>
            <a:xfrm rot="5400000" flipH="1">
              <a:off x="8968081" y="3055903"/>
              <a:ext cx="312732"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8EA99832-E2FD-4F48-94DE-2A191C1AE025}"/>
                </a:ext>
              </a:extLst>
            </p:cNvPr>
            <p:cNvCxnSpPr>
              <a:cxnSpLocks/>
            </p:cNvCxnSpPr>
            <p:nvPr/>
          </p:nvCxnSpPr>
          <p:spPr>
            <a:xfrm flipH="1">
              <a:off x="6560189" y="2460390"/>
              <a:ext cx="165783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85CB1B82-F003-47DC-A6B7-BC441ACA9CC5}"/>
                </a:ext>
              </a:extLst>
            </p:cNvPr>
            <p:cNvCxnSpPr>
              <a:cxnSpLocks/>
            </p:cNvCxnSpPr>
            <p:nvPr/>
          </p:nvCxnSpPr>
          <p:spPr>
            <a:xfrm>
              <a:off x="6560189" y="3952658"/>
              <a:ext cx="165783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0" name="文本框 129">
              <a:extLst>
                <a:ext uri="{FF2B5EF4-FFF2-40B4-BE49-F238E27FC236}">
                  <a16:creationId xmlns:a16="http://schemas.microsoft.com/office/drawing/2014/main" id="{877FE631-22C3-403F-92F0-A5B10537E78A}"/>
                </a:ext>
              </a:extLst>
            </p:cNvPr>
            <p:cNvSpPr txBox="1"/>
            <p:nvPr/>
          </p:nvSpPr>
          <p:spPr>
            <a:xfrm>
              <a:off x="6576951" y="2939211"/>
              <a:ext cx="1790498" cy="954107"/>
            </a:xfrm>
            <a:prstGeom prst="rect">
              <a:avLst/>
            </a:prstGeom>
            <a:noFill/>
          </p:spPr>
          <p:txBody>
            <a:bodyPr wrap="square" rtlCol="0">
              <a:spAutoFit/>
            </a:bodyPr>
            <a:lstStyle/>
            <a:p>
              <a:r>
                <a:rPr lang="en-US" altLang="zh-CN" sz="2800" dirty="0">
                  <a:solidFill>
                    <a:schemeClr val="bg1"/>
                  </a:solidFill>
                  <a:cs typeface="Times New Roman" panose="02020603050405020304" pitchFamily="18" charset="0"/>
                </a:rPr>
                <a:t>Transient rendering</a:t>
              </a:r>
              <a:endParaRPr lang="zh-CN" altLang="en-US" sz="2800" dirty="0">
                <a:solidFill>
                  <a:schemeClr val="bg1"/>
                </a:solidFill>
                <a:cs typeface="Times New Roman" panose="02020603050405020304" pitchFamily="18" charset="0"/>
              </a:endParaRPr>
            </a:p>
          </p:txBody>
        </p:sp>
      </p:grpSp>
      <p:grpSp>
        <p:nvGrpSpPr>
          <p:cNvPr id="3" name="组合 2">
            <a:extLst>
              <a:ext uri="{FF2B5EF4-FFF2-40B4-BE49-F238E27FC236}">
                <a16:creationId xmlns:a16="http://schemas.microsoft.com/office/drawing/2014/main" id="{D3FDB124-39EC-4413-9567-5FE5DBA62C96}"/>
              </a:ext>
            </a:extLst>
          </p:cNvPr>
          <p:cNvGrpSpPr/>
          <p:nvPr/>
        </p:nvGrpSpPr>
        <p:grpSpPr>
          <a:xfrm>
            <a:off x="-1231123" y="4705761"/>
            <a:ext cx="5586484" cy="3725782"/>
            <a:chOff x="-1231123" y="4705761"/>
            <a:chExt cx="5586484" cy="3725782"/>
          </a:xfrm>
        </p:grpSpPr>
        <p:sp>
          <p:nvSpPr>
            <p:cNvPr id="18" name="弧形 17">
              <a:extLst>
                <a:ext uri="{FF2B5EF4-FFF2-40B4-BE49-F238E27FC236}">
                  <a16:creationId xmlns:a16="http://schemas.microsoft.com/office/drawing/2014/main" id="{39F7BF8A-4637-4001-B248-36516DD1F8DB}"/>
                </a:ext>
              </a:extLst>
            </p:cNvPr>
            <p:cNvSpPr/>
            <p:nvPr/>
          </p:nvSpPr>
          <p:spPr>
            <a:xfrm rot="20306276">
              <a:off x="-1231123" y="4949785"/>
              <a:ext cx="5586484" cy="3481758"/>
            </a:xfrm>
            <a:prstGeom prst="arc">
              <a:avLst>
                <a:gd name="adj1" fmla="val 17052736"/>
                <a:gd name="adj2" fmla="val 177932"/>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94D28879-E3BD-4D88-AF34-901E184B0718}"/>
                </a:ext>
              </a:extLst>
            </p:cNvPr>
            <p:cNvSpPr/>
            <p:nvPr/>
          </p:nvSpPr>
          <p:spPr>
            <a:xfrm>
              <a:off x="1593176" y="4728956"/>
              <a:ext cx="189131" cy="18913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35" name="椭圆 134">
              <a:extLst>
                <a:ext uri="{FF2B5EF4-FFF2-40B4-BE49-F238E27FC236}">
                  <a16:creationId xmlns:a16="http://schemas.microsoft.com/office/drawing/2014/main" id="{ACC3F322-E8C2-4247-B81B-5671F659590C}"/>
                </a:ext>
              </a:extLst>
            </p:cNvPr>
            <p:cNvSpPr/>
            <p:nvPr/>
          </p:nvSpPr>
          <p:spPr>
            <a:xfrm>
              <a:off x="2056504" y="4705761"/>
              <a:ext cx="189131" cy="18913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36" name="椭圆 135">
              <a:extLst>
                <a:ext uri="{FF2B5EF4-FFF2-40B4-BE49-F238E27FC236}">
                  <a16:creationId xmlns:a16="http://schemas.microsoft.com/office/drawing/2014/main" id="{AB07229B-C128-4CC1-8EDF-74566A2D0BD3}"/>
                </a:ext>
              </a:extLst>
            </p:cNvPr>
            <p:cNvSpPr/>
            <p:nvPr/>
          </p:nvSpPr>
          <p:spPr>
            <a:xfrm>
              <a:off x="2589577" y="4719616"/>
              <a:ext cx="189131" cy="18913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38" name="椭圆 137">
              <a:extLst>
                <a:ext uri="{FF2B5EF4-FFF2-40B4-BE49-F238E27FC236}">
                  <a16:creationId xmlns:a16="http://schemas.microsoft.com/office/drawing/2014/main" id="{206BAF34-0740-4B81-ACA0-EE311054210F}"/>
                </a:ext>
              </a:extLst>
            </p:cNvPr>
            <p:cNvSpPr/>
            <p:nvPr/>
          </p:nvSpPr>
          <p:spPr>
            <a:xfrm>
              <a:off x="3660440" y="5055638"/>
              <a:ext cx="189131" cy="18913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39" name="椭圆 138">
              <a:extLst>
                <a:ext uri="{FF2B5EF4-FFF2-40B4-BE49-F238E27FC236}">
                  <a16:creationId xmlns:a16="http://schemas.microsoft.com/office/drawing/2014/main" id="{F63F87D1-67EB-41C3-A0EE-4643A194D27B}"/>
                </a:ext>
              </a:extLst>
            </p:cNvPr>
            <p:cNvSpPr/>
            <p:nvPr/>
          </p:nvSpPr>
          <p:spPr>
            <a:xfrm>
              <a:off x="3979070" y="5419428"/>
              <a:ext cx="189131" cy="18913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40" name="椭圆 139">
              <a:extLst>
                <a:ext uri="{FF2B5EF4-FFF2-40B4-BE49-F238E27FC236}">
                  <a16:creationId xmlns:a16="http://schemas.microsoft.com/office/drawing/2014/main" id="{34D7FF5C-7423-4562-807D-674F7A11BC1D}"/>
                </a:ext>
              </a:extLst>
            </p:cNvPr>
            <p:cNvSpPr/>
            <p:nvPr/>
          </p:nvSpPr>
          <p:spPr>
            <a:xfrm>
              <a:off x="3202218" y="4827400"/>
              <a:ext cx="189131" cy="18913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pic>
        <p:nvPicPr>
          <p:cNvPr id="141" name="图片 140">
            <a:extLst>
              <a:ext uri="{FF2B5EF4-FFF2-40B4-BE49-F238E27FC236}">
                <a16:creationId xmlns:a16="http://schemas.microsoft.com/office/drawing/2014/main" id="{E83219E0-0A23-4246-B78E-E4FB1FF4845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159" b="96444" l="9845" r="89983">
                        <a14:foregroundMark x1="42314" y1="10460" x2="53713" y2="12134"/>
                        <a14:foregroundMark x1="53713" y1="12134" x2="53195" y2="13389"/>
                        <a14:foregroundMark x1="49223" y1="8368" x2="51295" y2="9205"/>
                        <a14:foregroundMark x1="53195" y1="92469" x2="53195" y2="92469"/>
                        <a14:foregroundMark x1="47323" y1="96444" x2="47323" y2="96444"/>
                      </a14:backgroundRemoval>
                    </a14:imgEffect>
                    <a14:imgEffect>
                      <a14:colorTemperature colorTemp="5808"/>
                    </a14:imgEffect>
                    <a14:imgEffect>
                      <a14:saturation sat="112000"/>
                    </a14:imgEffect>
                  </a14:imgLayer>
                </a14:imgProps>
              </a:ext>
            </a:extLst>
          </a:blip>
          <a:stretch>
            <a:fillRect/>
          </a:stretch>
        </p:blipFill>
        <p:spPr>
          <a:xfrm>
            <a:off x="5057925" y="5039170"/>
            <a:ext cx="1664521" cy="1374163"/>
          </a:xfrm>
          <a:prstGeom prst="rect">
            <a:avLst/>
          </a:prstGeom>
          <a:noFill/>
          <a:effectLst>
            <a:outerShdw blurRad="50800" dist="50800" dir="5400000" algn="ctr" rotWithShape="0">
              <a:srgbClr val="000000">
                <a:alpha val="81000"/>
              </a:srgbClr>
            </a:outerShdw>
          </a:effectLst>
        </p:spPr>
      </p:pic>
    </p:spTree>
    <p:custDataLst>
      <p:tags r:id="rId1"/>
    </p:custDataLst>
    <p:extLst>
      <p:ext uri="{BB962C8B-B14F-4D97-AF65-F5344CB8AC3E}">
        <p14:creationId xmlns:p14="http://schemas.microsoft.com/office/powerpoint/2010/main" val="2675644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3F9F860-5091-4D86-8432-F337C7AFAE1D}"/>
              </a:ext>
            </a:extLst>
          </p:cNvPr>
          <p:cNvGrpSpPr/>
          <p:nvPr/>
        </p:nvGrpSpPr>
        <p:grpSpPr>
          <a:xfrm>
            <a:off x="5524011" y="1356545"/>
            <a:ext cx="1143977" cy="1633277"/>
            <a:chOff x="5108342" y="1318042"/>
            <a:chExt cx="1143977" cy="1633277"/>
          </a:xfrm>
        </p:grpSpPr>
        <p:sp>
          <p:nvSpPr>
            <p:cNvPr id="13" name="文本框 12">
              <a:extLst>
                <a:ext uri="{FF2B5EF4-FFF2-40B4-BE49-F238E27FC236}">
                  <a16:creationId xmlns:a16="http://schemas.microsoft.com/office/drawing/2014/main" id="{BDD0146D-45D0-47C3-97AF-0076E0AA7232}"/>
                </a:ext>
              </a:extLst>
            </p:cNvPr>
            <p:cNvSpPr txBox="1"/>
            <p:nvPr/>
          </p:nvSpPr>
          <p:spPr>
            <a:xfrm>
              <a:off x="5358126" y="1318042"/>
              <a:ext cx="644407"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MLP</a:t>
              </a:r>
              <a:endPar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grpSp>
          <p:nvGrpSpPr>
            <p:cNvPr id="5" name="组合 4">
              <a:extLst>
                <a:ext uri="{FF2B5EF4-FFF2-40B4-BE49-F238E27FC236}">
                  <a16:creationId xmlns:a16="http://schemas.microsoft.com/office/drawing/2014/main" id="{EB405C45-3AB9-4C27-A7B3-605CFBDEDD6A}"/>
                </a:ext>
              </a:extLst>
            </p:cNvPr>
            <p:cNvGrpSpPr/>
            <p:nvPr/>
          </p:nvGrpSpPr>
          <p:grpSpPr>
            <a:xfrm>
              <a:off x="5108342" y="1827326"/>
              <a:ext cx="1143977" cy="1123993"/>
              <a:chOff x="5293896" y="2113022"/>
              <a:chExt cx="1078481" cy="1123993"/>
            </a:xfrm>
          </p:grpSpPr>
          <p:sp>
            <p:nvSpPr>
              <p:cNvPr id="6" name="矩形 5">
                <a:extLst>
                  <a:ext uri="{FF2B5EF4-FFF2-40B4-BE49-F238E27FC236}">
                    <a16:creationId xmlns:a16="http://schemas.microsoft.com/office/drawing/2014/main" id="{784DCB17-CFEA-42D9-9727-E96C8F3950C7}"/>
                  </a:ext>
                </a:extLst>
              </p:cNvPr>
              <p:cNvSpPr/>
              <p:nvPr/>
            </p:nvSpPr>
            <p:spPr>
              <a:xfrm>
                <a:off x="5293896" y="2113024"/>
                <a:ext cx="276377" cy="1123991"/>
              </a:xfrm>
              <a:prstGeom prst="rect">
                <a:avLst/>
              </a:prstGeom>
              <a:solidFill>
                <a:schemeClr val="bg1">
                  <a:lumMod val="8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7" name="矩形 6">
                <a:extLst>
                  <a:ext uri="{FF2B5EF4-FFF2-40B4-BE49-F238E27FC236}">
                    <a16:creationId xmlns:a16="http://schemas.microsoft.com/office/drawing/2014/main" id="{9BFB7DFA-C722-4E1A-B62B-3D958A54C4D7}"/>
                  </a:ext>
                </a:extLst>
              </p:cNvPr>
              <p:cNvSpPr/>
              <p:nvPr/>
            </p:nvSpPr>
            <p:spPr>
              <a:xfrm>
                <a:off x="5694948" y="2113023"/>
                <a:ext cx="276377" cy="1123991"/>
              </a:xfrm>
              <a:prstGeom prst="rect">
                <a:avLst/>
              </a:prstGeom>
              <a:solidFill>
                <a:schemeClr val="bg1">
                  <a:lumMod val="8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矩形 7">
                <a:extLst>
                  <a:ext uri="{FF2B5EF4-FFF2-40B4-BE49-F238E27FC236}">
                    <a16:creationId xmlns:a16="http://schemas.microsoft.com/office/drawing/2014/main" id="{56F658B4-36DD-4E04-8081-AA2D70B1DCDB}"/>
                  </a:ext>
                </a:extLst>
              </p:cNvPr>
              <p:cNvSpPr/>
              <p:nvPr/>
            </p:nvSpPr>
            <p:spPr>
              <a:xfrm>
                <a:off x="6096000" y="2113022"/>
                <a:ext cx="276377" cy="1123991"/>
              </a:xfrm>
              <a:prstGeom prst="rect">
                <a:avLst/>
              </a:prstGeom>
              <a:solidFill>
                <a:schemeClr val="bg1">
                  <a:lumMod val="8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sp>
        <p:nvSpPr>
          <p:cNvPr id="51" name="文本框 16">
            <a:extLst>
              <a:ext uri="{FF2B5EF4-FFF2-40B4-BE49-F238E27FC236}">
                <a16:creationId xmlns:a16="http://schemas.microsoft.com/office/drawing/2014/main" id="{747E31AD-C8BC-4655-9B61-8856FCD465A2}"/>
              </a:ext>
            </a:extLst>
          </p:cNvPr>
          <p:cNvSpPr txBox="1"/>
          <p:nvPr/>
        </p:nvSpPr>
        <p:spPr>
          <a:xfrm>
            <a:off x="3226444" y="346027"/>
            <a:ext cx="6200154" cy="769441"/>
          </a:xfrm>
          <a:prstGeom prst="rect">
            <a:avLst/>
          </a:prstGeom>
          <a:noFill/>
        </p:spPr>
        <p:txBody>
          <a:bodyPr wrap="square" rtlCol="0">
            <a:spAutoFit/>
          </a:bodyPr>
          <a:lstStyle/>
          <a:p>
            <a:pPr lvl="0"/>
            <a:r>
              <a:rPr lang="en-US" altLang="zh-CN" sz="4400" b="1" dirty="0">
                <a:solidFill>
                  <a:srgbClr val="FAAB23"/>
                </a:solidFill>
              </a:rPr>
              <a:t>Training and</a:t>
            </a:r>
            <a:r>
              <a:rPr lang="zh-CN" altLang="en-US" sz="4400" b="1" dirty="0">
                <a:solidFill>
                  <a:srgbClr val="FAAB23"/>
                </a:solidFill>
              </a:rPr>
              <a:t> </a:t>
            </a:r>
            <a:r>
              <a:rPr lang="en-US" altLang="zh-CN" sz="4400" b="1" dirty="0">
                <a:solidFill>
                  <a:srgbClr val="FAAB23"/>
                </a:solidFill>
              </a:rPr>
              <a:t>Optimization</a:t>
            </a:r>
          </a:p>
        </p:txBody>
      </p:sp>
      <p:sp>
        <p:nvSpPr>
          <p:cNvPr id="88" name="椭圆 87">
            <a:extLst>
              <a:ext uri="{FF2B5EF4-FFF2-40B4-BE49-F238E27FC236}">
                <a16:creationId xmlns:a16="http://schemas.microsoft.com/office/drawing/2014/main" id="{90A0CB8B-4739-4EB4-B13B-F0877368AE67}"/>
              </a:ext>
            </a:extLst>
          </p:cNvPr>
          <p:cNvSpPr/>
          <p:nvPr/>
        </p:nvSpPr>
        <p:spPr>
          <a:xfrm>
            <a:off x="7526435" y="1299639"/>
            <a:ext cx="113813" cy="1138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90" name="文本框 89">
            <a:extLst>
              <a:ext uri="{FF2B5EF4-FFF2-40B4-BE49-F238E27FC236}">
                <a16:creationId xmlns:a16="http://schemas.microsoft.com/office/drawing/2014/main" id="{58B9C4B9-E043-4473-9733-137562E3E569}"/>
              </a:ext>
            </a:extLst>
          </p:cNvPr>
          <p:cNvSpPr txBox="1"/>
          <p:nvPr/>
        </p:nvSpPr>
        <p:spPr>
          <a:xfrm>
            <a:off x="5342810" y="4192986"/>
            <a:ext cx="1506380" cy="523220"/>
          </a:xfrm>
          <a:prstGeom prst="rect">
            <a:avLst/>
          </a:prstGeom>
          <a:noFill/>
          <a:ln>
            <a:solidFill>
              <a:schemeClr val="bg1"/>
            </a:solidFill>
          </a:ln>
        </p:spPr>
        <p:txBody>
          <a:bodyPr wrap="square" rtlCol="0">
            <a:spAutoFit/>
          </a:bodyPr>
          <a:lstStyle/>
          <a:p>
            <a:pPr algn="ctr"/>
            <a:r>
              <a:rPr lang="en-US" altLang="zh-CN" sz="2800" dirty="0">
                <a:solidFill>
                  <a:schemeClr val="bg1"/>
                </a:solidFill>
                <a:cs typeface="Times New Roman" panose="02020603050405020304" pitchFamily="18" charset="0"/>
              </a:rPr>
              <a:t>Residual</a:t>
            </a:r>
            <a:endParaRPr lang="zh-CN" altLang="en-US" sz="2800" dirty="0">
              <a:solidFill>
                <a:schemeClr val="bg1"/>
              </a:solidFill>
              <a:cs typeface="Times New Roman" panose="02020603050405020304" pitchFamily="18" charset="0"/>
            </a:endParaRPr>
          </a:p>
        </p:txBody>
      </p:sp>
      <p:cxnSp>
        <p:nvCxnSpPr>
          <p:cNvPr id="94" name="直接箭头连接符 93">
            <a:extLst>
              <a:ext uri="{FF2B5EF4-FFF2-40B4-BE49-F238E27FC236}">
                <a16:creationId xmlns:a16="http://schemas.microsoft.com/office/drawing/2014/main" id="{2DDAEB9A-F2C6-4F85-9409-F9F29CC56B91}"/>
              </a:ext>
            </a:extLst>
          </p:cNvPr>
          <p:cNvCxnSpPr>
            <a:cxnSpLocks/>
          </p:cNvCxnSpPr>
          <p:nvPr/>
        </p:nvCxnSpPr>
        <p:spPr>
          <a:xfrm flipV="1">
            <a:off x="6096000" y="3234173"/>
            <a:ext cx="0" cy="85322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D872C168-BEBB-4217-8F51-6406AB98C47A}"/>
              </a:ext>
            </a:extLst>
          </p:cNvPr>
          <p:cNvCxnSpPr>
            <a:cxnSpLocks/>
          </p:cNvCxnSpPr>
          <p:nvPr/>
        </p:nvCxnSpPr>
        <p:spPr>
          <a:xfrm rot="5400000" flipH="1" flipV="1">
            <a:off x="4844125" y="4027982"/>
            <a:ext cx="0" cy="85322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1A38F18E-4F71-45C2-9E33-FC187DFD857A}"/>
              </a:ext>
            </a:extLst>
          </p:cNvPr>
          <p:cNvCxnSpPr>
            <a:cxnSpLocks/>
          </p:cNvCxnSpPr>
          <p:nvPr/>
        </p:nvCxnSpPr>
        <p:spPr>
          <a:xfrm rot="16200000" flipV="1">
            <a:off x="7378272" y="4027981"/>
            <a:ext cx="0" cy="85322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AE02123C-42EE-48C4-9130-4AAB912179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3580" y="3837484"/>
            <a:ext cx="820651" cy="822191"/>
          </a:xfrm>
          <a:prstGeom prst="rect">
            <a:avLst/>
          </a:prstGeom>
          <a:solidFill>
            <a:schemeClr val="tx1"/>
          </a:solidFill>
          <a:effectLst>
            <a:reflection endPos="3000" dist="50800" dir="5400000" sy="-100000" algn="bl" rotWithShape="0"/>
            <a:softEdge rad="0"/>
          </a:effectLst>
          <a:scene3d>
            <a:camera prst="orthographicFront">
              <a:rot lat="1770598" lon="18931207" rev="0"/>
            </a:camera>
            <a:lightRig rig="threePt" dir="t"/>
          </a:scene3d>
          <a:sp3d z="635000" extrusionH="635000" contourW="12700" prstMaterial="dkEdge">
            <a:extrusionClr>
              <a:schemeClr val="bg1">
                <a:lumMod val="95000"/>
              </a:schemeClr>
            </a:extrusionClr>
            <a:contourClr>
              <a:schemeClr val="bg1">
                <a:lumMod val="50000"/>
              </a:schemeClr>
            </a:contourClr>
          </a:sp3d>
        </p:spPr>
      </p:pic>
      <p:sp>
        <p:nvSpPr>
          <p:cNvPr id="22" name="文本框 21">
            <a:extLst>
              <a:ext uri="{FF2B5EF4-FFF2-40B4-BE49-F238E27FC236}">
                <a16:creationId xmlns:a16="http://schemas.microsoft.com/office/drawing/2014/main" id="{0E04D331-9685-4473-8CFD-553C928B6137}"/>
              </a:ext>
            </a:extLst>
          </p:cNvPr>
          <p:cNvSpPr txBox="1"/>
          <p:nvPr/>
        </p:nvSpPr>
        <p:spPr>
          <a:xfrm>
            <a:off x="3040287" y="4987993"/>
            <a:ext cx="3253405" cy="523220"/>
          </a:xfrm>
          <a:prstGeom prst="rect">
            <a:avLst/>
          </a:prstGeom>
          <a:noFill/>
        </p:spPr>
        <p:txBody>
          <a:bodyPr wrap="square" rtlCol="0">
            <a:spAutoFit/>
          </a:bodyPr>
          <a:lstStyle/>
          <a:p>
            <a:r>
              <a:rPr lang="en-US" altLang="zh-CN" sz="2800" dirty="0">
                <a:solidFill>
                  <a:schemeClr val="bg1"/>
                </a:solidFill>
                <a:cs typeface="Times New Roman" panose="02020603050405020304" pitchFamily="18" charset="0"/>
              </a:rPr>
              <a:t>Predicted transients</a:t>
            </a:r>
            <a:endParaRPr lang="zh-CN" altLang="en-US" sz="2800" dirty="0">
              <a:solidFill>
                <a:schemeClr val="bg1"/>
              </a:solidFill>
              <a:cs typeface="Times New Roman" panose="02020603050405020304" pitchFamily="18" charset="0"/>
            </a:endParaRPr>
          </a:p>
        </p:txBody>
      </p:sp>
      <p:sp>
        <p:nvSpPr>
          <p:cNvPr id="23" name="文本框 22">
            <a:extLst>
              <a:ext uri="{FF2B5EF4-FFF2-40B4-BE49-F238E27FC236}">
                <a16:creationId xmlns:a16="http://schemas.microsoft.com/office/drawing/2014/main" id="{B3E2D789-86D2-4547-BA3B-EF80B8741661}"/>
              </a:ext>
            </a:extLst>
          </p:cNvPr>
          <p:cNvSpPr txBox="1"/>
          <p:nvPr/>
        </p:nvSpPr>
        <p:spPr>
          <a:xfrm>
            <a:off x="7650212" y="4987993"/>
            <a:ext cx="1790498" cy="523220"/>
          </a:xfrm>
          <a:prstGeom prst="rect">
            <a:avLst/>
          </a:prstGeom>
          <a:noFill/>
        </p:spPr>
        <p:txBody>
          <a:bodyPr wrap="square" rtlCol="0">
            <a:spAutoFit/>
          </a:bodyPr>
          <a:lstStyle/>
          <a:p>
            <a:r>
              <a:rPr lang="en-US" altLang="zh-CN" sz="2800" dirty="0">
                <a:solidFill>
                  <a:schemeClr val="bg1"/>
                </a:solidFill>
                <a:cs typeface="Times New Roman" panose="02020603050405020304" pitchFamily="18" charset="0"/>
              </a:rPr>
              <a:t> Transients</a:t>
            </a:r>
            <a:endParaRPr lang="zh-CN" altLang="en-US" sz="2800" dirty="0">
              <a:solidFill>
                <a:schemeClr val="bg1"/>
              </a:solidFill>
              <a:cs typeface="Times New Roman" panose="02020603050405020304" pitchFamily="18" charset="0"/>
            </a:endParaRPr>
          </a:p>
        </p:txBody>
      </p:sp>
      <p:pic>
        <p:nvPicPr>
          <p:cNvPr id="24" name="图片 23">
            <a:extLst>
              <a:ext uri="{FF2B5EF4-FFF2-40B4-BE49-F238E27FC236}">
                <a16:creationId xmlns:a16="http://schemas.microsoft.com/office/drawing/2014/main" id="{DE359FE2-E2F5-4770-B446-19040ACCD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957" y="3837484"/>
            <a:ext cx="820651" cy="822191"/>
          </a:xfrm>
          <a:prstGeom prst="rect">
            <a:avLst/>
          </a:prstGeom>
          <a:solidFill>
            <a:schemeClr val="tx1"/>
          </a:solidFill>
          <a:effectLst>
            <a:reflection endPos="3000" dist="50800" dir="5400000" sy="-100000" algn="bl" rotWithShape="0"/>
            <a:softEdge rad="0"/>
          </a:effectLst>
          <a:scene3d>
            <a:camera prst="orthographicFront">
              <a:rot lat="1770598" lon="18931207" rev="0"/>
            </a:camera>
            <a:lightRig rig="threePt" dir="t"/>
          </a:scene3d>
          <a:sp3d z="635000" extrusionH="635000" contourW="12700" prstMaterial="dkEdge">
            <a:extrusionClr>
              <a:schemeClr val="bg1">
                <a:lumMod val="95000"/>
              </a:schemeClr>
            </a:extrusionClr>
            <a:contourClr>
              <a:schemeClr val="bg1">
                <a:lumMod val="50000"/>
              </a:schemeClr>
            </a:contourClr>
          </a:sp3d>
        </p:spPr>
      </p:pic>
    </p:spTree>
    <p:extLst>
      <p:ext uri="{BB962C8B-B14F-4D97-AF65-F5344CB8AC3E}">
        <p14:creationId xmlns:p14="http://schemas.microsoft.com/office/powerpoint/2010/main" val="20901114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6">
            <a:extLst>
              <a:ext uri="{FF2B5EF4-FFF2-40B4-BE49-F238E27FC236}">
                <a16:creationId xmlns:a16="http://schemas.microsoft.com/office/drawing/2014/main" id="{5CBA6003-2588-4CCE-942F-B05EC4B60A01}"/>
              </a:ext>
            </a:extLst>
          </p:cNvPr>
          <p:cNvSpPr txBox="1"/>
          <p:nvPr/>
        </p:nvSpPr>
        <p:spPr>
          <a:xfrm>
            <a:off x="3226444" y="346027"/>
            <a:ext cx="6200154" cy="769441"/>
          </a:xfrm>
          <a:prstGeom prst="rect">
            <a:avLst/>
          </a:prstGeom>
          <a:noFill/>
        </p:spPr>
        <p:txBody>
          <a:bodyPr wrap="square" rtlCol="0">
            <a:spAutoFit/>
          </a:bodyPr>
          <a:lstStyle/>
          <a:p>
            <a:pPr lvl="0"/>
            <a:r>
              <a:rPr lang="en-US" altLang="zh-CN" sz="4400" b="1" dirty="0">
                <a:solidFill>
                  <a:srgbClr val="FAAB23"/>
                </a:solidFill>
              </a:rPr>
              <a:t>Training and</a:t>
            </a:r>
            <a:r>
              <a:rPr lang="zh-CN" altLang="en-US" sz="4400" b="1" dirty="0">
                <a:solidFill>
                  <a:srgbClr val="FAAB23"/>
                </a:solidFill>
              </a:rPr>
              <a:t> </a:t>
            </a:r>
            <a:r>
              <a:rPr lang="en-US" altLang="zh-CN" sz="4400" b="1" dirty="0">
                <a:solidFill>
                  <a:srgbClr val="FAAB23"/>
                </a:solidFill>
              </a:rPr>
              <a:t>Optimization</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83B9D8AC-30C5-4429-B4A9-A9D5D8E66848}"/>
                  </a:ext>
                </a:extLst>
              </p:cNvPr>
              <p:cNvSpPr txBox="1"/>
              <p:nvPr/>
            </p:nvSpPr>
            <p:spPr>
              <a:xfrm>
                <a:off x="2728831" y="4069828"/>
                <a:ext cx="63621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solidFill>
                            <a:schemeClr val="bg1"/>
                          </a:solidFill>
                          <a:latin typeface="Cambria Math" panose="02040503050406030204" pitchFamily="18" charset="0"/>
                        </a:rPr>
                        <m:t>𝑙𝑜𝑠𝑠</m:t>
                      </m:r>
                      <m:r>
                        <a:rPr lang="en-US" altLang="zh-CN" sz="3200" b="0" i="1" smtClean="0">
                          <a:solidFill>
                            <a:schemeClr val="bg1"/>
                          </a:solidFill>
                          <a:latin typeface="Cambria Math" panose="02040503050406030204" pitchFamily="18" charset="0"/>
                        </a:rPr>
                        <m:t>=</m:t>
                      </m:r>
                      <m:sSup>
                        <m:sSupPr>
                          <m:ctrlPr>
                            <a:rPr lang="en-US" altLang="zh-CN" sz="3200" b="0" i="1" smtClean="0">
                              <a:solidFill>
                                <a:schemeClr val="bg1"/>
                              </a:solidFill>
                              <a:latin typeface="Cambria Math" panose="02040503050406030204" pitchFamily="18" charset="0"/>
                            </a:rPr>
                          </m:ctrlPr>
                        </m:sSupPr>
                        <m:e>
                          <m:r>
                            <a:rPr lang="en-US" altLang="zh-CN" sz="3200" i="1">
                              <a:solidFill>
                                <a:schemeClr val="bg1"/>
                              </a:solidFill>
                              <a:latin typeface="Cambria Math" panose="02040503050406030204" pitchFamily="18" charset="0"/>
                            </a:rPr>
                            <m:t>|</m:t>
                          </m:r>
                          <m:d>
                            <m:dPr>
                              <m:begChr m:val="|"/>
                              <m:endChr m:val="|"/>
                              <m:ctrlPr>
                                <a:rPr lang="en-US" altLang="zh-CN" sz="3200" i="1">
                                  <a:solidFill>
                                    <a:schemeClr val="bg1"/>
                                  </a:solidFill>
                                  <a:latin typeface="Cambria Math" panose="02040503050406030204" pitchFamily="18" charset="0"/>
                                </a:rPr>
                              </m:ctrlPr>
                            </m:dPr>
                            <m:e>
                              <m:sSub>
                                <m:sSubPr>
                                  <m:ctrlPr>
                                    <a:rPr lang="en-US" altLang="zh-CN" sz="3200" i="1" smtClean="0">
                                      <a:solidFill>
                                        <a:schemeClr val="accent1">
                                          <a:lumMod val="40000"/>
                                          <a:lumOff val="60000"/>
                                        </a:schemeClr>
                                      </a:solidFill>
                                      <a:latin typeface="Cambria Math" panose="02040503050406030204" pitchFamily="18" charset="0"/>
                                    </a:rPr>
                                  </m:ctrlPr>
                                </m:sSubPr>
                                <m:e>
                                  <m:r>
                                    <a:rPr lang="zh-CN" altLang="en-US" sz="3200" i="1">
                                      <a:solidFill>
                                        <a:schemeClr val="accent1">
                                          <a:lumMod val="40000"/>
                                          <a:lumOff val="60000"/>
                                        </a:schemeClr>
                                      </a:solidFill>
                                      <a:latin typeface="Cambria Math" panose="02040503050406030204" pitchFamily="18" charset="0"/>
                                    </a:rPr>
                                    <m:t>𝜏</m:t>
                                  </m:r>
                                </m:e>
                                <m:sub>
                                  <m:r>
                                    <a:rPr lang="en-US" altLang="zh-CN" sz="3200" i="1">
                                      <a:solidFill>
                                        <a:schemeClr val="accent1">
                                          <a:lumMod val="40000"/>
                                          <a:lumOff val="60000"/>
                                        </a:schemeClr>
                                      </a:solidFill>
                                      <a:latin typeface="Cambria Math" panose="02040503050406030204" pitchFamily="18" charset="0"/>
                                    </a:rPr>
                                    <m:t>𝑚</m:t>
                                  </m:r>
                                </m:sub>
                              </m:sSub>
                              <m:d>
                                <m:dPr>
                                  <m:ctrlPr>
                                    <a:rPr lang="en-US" altLang="zh-CN" sz="3200" i="1">
                                      <a:solidFill>
                                        <a:schemeClr val="accent1">
                                          <a:lumMod val="40000"/>
                                          <a:lumOff val="60000"/>
                                        </a:schemeClr>
                                      </a:solidFill>
                                      <a:latin typeface="Cambria Math" panose="02040503050406030204" pitchFamily="18" charset="0"/>
                                    </a:rPr>
                                  </m:ctrlPr>
                                </m:dPr>
                                <m:e>
                                  <m:sSup>
                                    <m:sSupPr>
                                      <m:ctrlPr>
                                        <a:rPr lang="en-US" altLang="zh-CN" sz="3200" i="1">
                                          <a:solidFill>
                                            <a:schemeClr val="accent1">
                                              <a:lumMod val="40000"/>
                                              <a:lumOff val="60000"/>
                                            </a:schemeClr>
                                          </a:solidFill>
                                          <a:latin typeface="Cambria Math" panose="02040503050406030204" pitchFamily="18" charset="0"/>
                                        </a:rPr>
                                      </m:ctrlPr>
                                    </m:sSupPr>
                                    <m:e>
                                      <m:r>
                                        <a:rPr lang="en-US" altLang="zh-CN" sz="3200" i="1">
                                          <a:solidFill>
                                            <a:schemeClr val="accent1">
                                              <a:lumMod val="40000"/>
                                              <a:lumOff val="60000"/>
                                            </a:schemeClr>
                                          </a:solidFill>
                                          <a:latin typeface="Cambria Math" panose="02040503050406030204" pitchFamily="18" charset="0"/>
                                        </a:rPr>
                                        <m:t>𝑥</m:t>
                                      </m:r>
                                    </m:e>
                                    <m:sup>
                                      <m:r>
                                        <a:rPr lang="en-US" altLang="zh-CN" sz="3200" i="1">
                                          <a:solidFill>
                                            <a:schemeClr val="accent1">
                                              <a:lumMod val="40000"/>
                                              <a:lumOff val="60000"/>
                                            </a:schemeClr>
                                          </a:solidFill>
                                          <a:latin typeface="Cambria Math" panose="02040503050406030204" pitchFamily="18" charset="0"/>
                                        </a:rPr>
                                        <m:t>′</m:t>
                                      </m:r>
                                    </m:sup>
                                  </m:sSup>
                                  <m:r>
                                    <a:rPr lang="en-US" altLang="zh-CN" sz="3200" i="1">
                                      <a:solidFill>
                                        <a:schemeClr val="accent1">
                                          <a:lumMod val="40000"/>
                                          <a:lumOff val="60000"/>
                                        </a:schemeClr>
                                      </a:solidFill>
                                      <a:latin typeface="Cambria Math" panose="02040503050406030204" pitchFamily="18" charset="0"/>
                                    </a:rPr>
                                    <m:t>,</m:t>
                                  </m:r>
                                  <m:sSup>
                                    <m:sSupPr>
                                      <m:ctrlPr>
                                        <a:rPr lang="en-US" altLang="zh-CN" sz="3200" i="1">
                                          <a:solidFill>
                                            <a:schemeClr val="accent1">
                                              <a:lumMod val="40000"/>
                                              <a:lumOff val="60000"/>
                                            </a:schemeClr>
                                          </a:solidFill>
                                          <a:latin typeface="Cambria Math" panose="02040503050406030204" pitchFamily="18" charset="0"/>
                                        </a:rPr>
                                      </m:ctrlPr>
                                    </m:sSupPr>
                                    <m:e>
                                      <m:r>
                                        <a:rPr lang="en-US" altLang="zh-CN" sz="3200" i="1">
                                          <a:solidFill>
                                            <a:schemeClr val="accent1">
                                              <a:lumMod val="40000"/>
                                              <a:lumOff val="60000"/>
                                            </a:schemeClr>
                                          </a:solidFill>
                                          <a:latin typeface="Cambria Math" panose="02040503050406030204" pitchFamily="18" charset="0"/>
                                        </a:rPr>
                                        <m:t>𝑦</m:t>
                                      </m:r>
                                    </m:e>
                                    <m:sup>
                                      <m:r>
                                        <a:rPr lang="en-US" altLang="zh-CN" sz="3200" i="1">
                                          <a:solidFill>
                                            <a:schemeClr val="accent1">
                                              <a:lumMod val="40000"/>
                                              <a:lumOff val="60000"/>
                                            </a:schemeClr>
                                          </a:solidFill>
                                          <a:latin typeface="Cambria Math" panose="02040503050406030204" pitchFamily="18" charset="0"/>
                                        </a:rPr>
                                        <m:t>′</m:t>
                                      </m:r>
                                    </m:sup>
                                  </m:sSup>
                                  <m:r>
                                    <a:rPr lang="en-US" altLang="zh-CN" sz="3200" i="1">
                                      <a:solidFill>
                                        <a:schemeClr val="accent1">
                                          <a:lumMod val="40000"/>
                                          <a:lumOff val="60000"/>
                                        </a:schemeClr>
                                      </a:solidFill>
                                      <a:latin typeface="Cambria Math" panose="02040503050406030204" pitchFamily="18" charset="0"/>
                                    </a:rPr>
                                    <m:t>,</m:t>
                                  </m:r>
                                  <m:r>
                                    <a:rPr lang="en-US" altLang="zh-CN" sz="3200" i="1">
                                      <a:solidFill>
                                        <a:schemeClr val="accent1">
                                          <a:lumMod val="40000"/>
                                          <a:lumOff val="60000"/>
                                        </a:schemeClr>
                                      </a:solidFill>
                                      <a:latin typeface="Cambria Math" panose="02040503050406030204" pitchFamily="18" charset="0"/>
                                    </a:rPr>
                                    <m:t>𝑡</m:t>
                                  </m:r>
                                </m:e>
                              </m:d>
                              <m:r>
                                <a:rPr lang="en-US" altLang="zh-CN" sz="3200" i="1" smtClean="0">
                                  <a:solidFill>
                                    <a:schemeClr val="bg1"/>
                                  </a:solidFill>
                                  <a:latin typeface="Cambria Math" panose="02040503050406030204" pitchFamily="18" charset="0"/>
                                </a:rPr>
                                <m:t>−</m:t>
                              </m:r>
                              <m:r>
                                <a:rPr lang="zh-CN" altLang="en-US" sz="3200" i="1" smtClean="0">
                                  <a:solidFill>
                                    <a:schemeClr val="accent2">
                                      <a:lumMod val="40000"/>
                                      <a:lumOff val="60000"/>
                                    </a:schemeClr>
                                  </a:solidFill>
                                  <a:latin typeface="Cambria Math" panose="02040503050406030204" pitchFamily="18" charset="0"/>
                                </a:rPr>
                                <m:t>𝜏</m:t>
                              </m:r>
                              <m:d>
                                <m:dPr>
                                  <m:ctrlPr>
                                    <a:rPr lang="en-US" altLang="zh-CN" sz="3200" i="1">
                                      <a:solidFill>
                                        <a:schemeClr val="accent2">
                                          <a:lumMod val="40000"/>
                                          <a:lumOff val="60000"/>
                                        </a:schemeClr>
                                      </a:solidFill>
                                      <a:latin typeface="Cambria Math" panose="02040503050406030204" pitchFamily="18" charset="0"/>
                                    </a:rPr>
                                  </m:ctrlPr>
                                </m:dPr>
                                <m:e>
                                  <m:sSup>
                                    <m:sSupPr>
                                      <m:ctrlPr>
                                        <a:rPr lang="en-US" altLang="zh-CN" sz="3200" i="1">
                                          <a:solidFill>
                                            <a:schemeClr val="accent2">
                                              <a:lumMod val="40000"/>
                                              <a:lumOff val="60000"/>
                                            </a:schemeClr>
                                          </a:solidFill>
                                          <a:latin typeface="Cambria Math" panose="02040503050406030204" pitchFamily="18" charset="0"/>
                                        </a:rPr>
                                      </m:ctrlPr>
                                    </m:sSupPr>
                                    <m:e>
                                      <m:r>
                                        <a:rPr lang="en-US" altLang="zh-CN" sz="3200" i="1">
                                          <a:solidFill>
                                            <a:schemeClr val="accent2">
                                              <a:lumMod val="40000"/>
                                              <a:lumOff val="60000"/>
                                            </a:schemeClr>
                                          </a:solidFill>
                                          <a:latin typeface="Cambria Math" panose="02040503050406030204" pitchFamily="18" charset="0"/>
                                        </a:rPr>
                                        <m:t>𝑥</m:t>
                                      </m:r>
                                    </m:e>
                                    <m:sup>
                                      <m:r>
                                        <a:rPr lang="en-US" altLang="zh-CN" sz="3200" i="1">
                                          <a:solidFill>
                                            <a:schemeClr val="accent2">
                                              <a:lumMod val="40000"/>
                                              <a:lumOff val="60000"/>
                                            </a:schemeClr>
                                          </a:solidFill>
                                          <a:latin typeface="Cambria Math" panose="02040503050406030204" pitchFamily="18" charset="0"/>
                                        </a:rPr>
                                        <m:t>′</m:t>
                                      </m:r>
                                    </m:sup>
                                  </m:sSup>
                                  <m:r>
                                    <a:rPr lang="en-US" altLang="zh-CN" sz="3200" i="1">
                                      <a:solidFill>
                                        <a:schemeClr val="accent2">
                                          <a:lumMod val="40000"/>
                                          <a:lumOff val="60000"/>
                                        </a:schemeClr>
                                      </a:solidFill>
                                      <a:latin typeface="Cambria Math" panose="02040503050406030204" pitchFamily="18" charset="0"/>
                                    </a:rPr>
                                    <m:t>,</m:t>
                                  </m:r>
                                  <m:sSup>
                                    <m:sSupPr>
                                      <m:ctrlPr>
                                        <a:rPr lang="en-US" altLang="zh-CN" sz="3200" i="1">
                                          <a:solidFill>
                                            <a:schemeClr val="accent2">
                                              <a:lumMod val="40000"/>
                                              <a:lumOff val="60000"/>
                                            </a:schemeClr>
                                          </a:solidFill>
                                          <a:latin typeface="Cambria Math" panose="02040503050406030204" pitchFamily="18" charset="0"/>
                                        </a:rPr>
                                      </m:ctrlPr>
                                    </m:sSupPr>
                                    <m:e>
                                      <m:r>
                                        <a:rPr lang="en-US" altLang="zh-CN" sz="3200" i="1">
                                          <a:solidFill>
                                            <a:schemeClr val="accent2">
                                              <a:lumMod val="40000"/>
                                              <a:lumOff val="60000"/>
                                            </a:schemeClr>
                                          </a:solidFill>
                                          <a:latin typeface="Cambria Math" panose="02040503050406030204" pitchFamily="18" charset="0"/>
                                        </a:rPr>
                                        <m:t>𝑦</m:t>
                                      </m:r>
                                    </m:e>
                                    <m:sup>
                                      <m:r>
                                        <a:rPr lang="en-US" altLang="zh-CN" sz="3200" i="1">
                                          <a:solidFill>
                                            <a:schemeClr val="accent2">
                                              <a:lumMod val="40000"/>
                                              <a:lumOff val="60000"/>
                                            </a:schemeClr>
                                          </a:solidFill>
                                          <a:latin typeface="Cambria Math" panose="02040503050406030204" pitchFamily="18" charset="0"/>
                                        </a:rPr>
                                        <m:t>′</m:t>
                                      </m:r>
                                    </m:sup>
                                  </m:sSup>
                                  <m:r>
                                    <a:rPr lang="en-US" altLang="zh-CN" sz="3200" i="1">
                                      <a:solidFill>
                                        <a:schemeClr val="accent2">
                                          <a:lumMod val="40000"/>
                                          <a:lumOff val="60000"/>
                                        </a:schemeClr>
                                      </a:solidFill>
                                      <a:latin typeface="Cambria Math" panose="02040503050406030204" pitchFamily="18" charset="0"/>
                                    </a:rPr>
                                    <m:t>,</m:t>
                                  </m:r>
                                  <m:r>
                                    <a:rPr lang="en-US" altLang="zh-CN" sz="3200" i="1">
                                      <a:solidFill>
                                        <a:schemeClr val="accent2">
                                          <a:lumMod val="40000"/>
                                          <a:lumOff val="60000"/>
                                        </a:schemeClr>
                                      </a:solidFill>
                                      <a:latin typeface="Cambria Math" panose="02040503050406030204" pitchFamily="18" charset="0"/>
                                    </a:rPr>
                                    <m:t>𝑡</m:t>
                                  </m:r>
                                </m:e>
                              </m:d>
                            </m:e>
                          </m:d>
                          <m:r>
                            <a:rPr lang="en-US" altLang="zh-CN" sz="3200" i="1">
                              <a:solidFill>
                                <a:schemeClr val="bg1"/>
                              </a:solidFill>
                              <a:latin typeface="Cambria Math" panose="02040503050406030204" pitchFamily="18" charset="0"/>
                            </a:rPr>
                            <m:t>|</m:t>
                          </m:r>
                        </m:e>
                        <m:sup>
                          <m:r>
                            <a:rPr lang="en-US" altLang="zh-CN" sz="3200" b="0" i="1" smtClean="0">
                              <a:solidFill>
                                <a:schemeClr val="bg1"/>
                              </a:solidFill>
                              <a:latin typeface="Cambria Math" panose="02040503050406030204" pitchFamily="18" charset="0"/>
                            </a:rPr>
                            <m:t>2</m:t>
                          </m:r>
                        </m:sup>
                      </m:sSup>
                    </m:oMath>
                  </m:oMathPara>
                </a14:m>
                <a:endParaRPr lang="zh-CN" altLang="en-US" sz="3200" dirty="0">
                  <a:solidFill>
                    <a:schemeClr val="bg1"/>
                  </a:solidFill>
                </a:endParaRPr>
              </a:p>
            </p:txBody>
          </p:sp>
        </mc:Choice>
        <mc:Fallback xmlns="">
          <p:sp>
            <p:nvSpPr>
              <p:cNvPr id="16" name="文本框 15">
                <a:extLst>
                  <a:ext uri="{FF2B5EF4-FFF2-40B4-BE49-F238E27FC236}">
                    <a16:creationId xmlns:a16="http://schemas.microsoft.com/office/drawing/2014/main" id="{83B9D8AC-30C5-4429-B4A9-A9D5D8E66848}"/>
                  </a:ext>
                </a:extLst>
              </p:cNvPr>
              <p:cNvSpPr txBox="1">
                <a:spLocks noRot="1" noChangeAspect="1" noMove="1" noResize="1" noEditPoints="1" noAdjustHandles="1" noChangeArrowheads="1" noChangeShapeType="1" noTextEdit="1"/>
              </p:cNvSpPr>
              <p:nvPr/>
            </p:nvSpPr>
            <p:spPr>
              <a:xfrm>
                <a:off x="2728831" y="4069828"/>
                <a:ext cx="6362191" cy="492443"/>
              </a:xfrm>
              <a:prstGeom prst="rect">
                <a:avLst/>
              </a:prstGeom>
              <a:blipFill>
                <a:blip r:embed="rId6"/>
                <a:stretch>
                  <a:fillRect/>
                </a:stretch>
              </a:blipFill>
            </p:spPr>
            <p:txBody>
              <a:bodyPr/>
              <a:lstStyle/>
              <a:p>
                <a:r>
                  <a:rPr lang="zh-CN" altLang="en-US">
                    <a:noFill/>
                  </a:rPr>
                  <a:t> </a:t>
                </a:r>
              </a:p>
            </p:txBody>
          </p:sp>
        </mc:Fallback>
      </mc:AlternateContent>
      <p:cxnSp>
        <p:nvCxnSpPr>
          <p:cNvPr id="18" name="直接箭头连接符 17">
            <a:extLst>
              <a:ext uri="{FF2B5EF4-FFF2-40B4-BE49-F238E27FC236}">
                <a16:creationId xmlns:a16="http://schemas.microsoft.com/office/drawing/2014/main" id="{1EDD2FB4-308A-4790-B419-B05B0797209D}"/>
              </a:ext>
            </a:extLst>
          </p:cNvPr>
          <p:cNvCxnSpPr>
            <a:cxnSpLocks/>
          </p:cNvCxnSpPr>
          <p:nvPr/>
        </p:nvCxnSpPr>
        <p:spPr>
          <a:xfrm>
            <a:off x="4529399" y="3560387"/>
            <a:ext cx="0" cy="444540"/>
          </a:xfrm>
          <a:prstGeom prst="straightConnector1">
            <a:avLst/>
          </a:prstGeom>
          <a:ln w="57150">
            <a:solidFill>
              <a:schemeClr val="accent1">
                <a:lumMod val="40000"/>
                <a:lumOff val="60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a:extLst>
              <a:ext uri="{FF2B5EF4-FFF2-40B4-BE49-F238E27FC236}">
                <a16:creationId xmlns:a16="http://schemas.microsoft.com/office/drawing/2014/main" id="{2749EBBA-D225-4976-B071-A20A1F1FE995}"/>
              </a:ext>
            </a:extLst>
          </p:cNvPr>
          <p:cNvCxnSpPr>
            <a:cxnSpLocks/>
          </p:cNvCxnSpPr>
          <p:nvPr/>
        </p:nvCxnSpPr>
        <p:spPr>
          <a:xfrm>
            <a:off x="6963587" y="3560387"/>
            <a:ext cx="0" cy="444540"/>
          </a:xfrm>
          <a:prstGeom prst="straightConnector1">
            <a:avLst/>
          </a:prstGeom>
          <a:ln w="57150">
            <a:solidFill>
              <a:schemeClr val="accent2">
                <a:lumMod val="40000"/>
                <a:lumOff val="60000"/>
              </a:schemeClr>
            </a:solidFill>
            <a:tailEnd type="triangle"/>
          </a:ln>
        </p:spPr>
        <p:style>
          <a:lnRef idx="1">
            <a:schemeClr val="dk1"/>
          </a:lnRef>
          <a:fillRef idx="0">
            <a:schemeClr val="dk1"/>
          </a:fillRef>
          <a:effectRef idx="0">
            <a:schemeClr val="dk1"/>
          </a:effectRef>
          <a:fontRef idx="minor">
            <a:schemeClr val="tx1"/>
          </a:fontRef>
        </p:style>
      </p:cxnSp>
      <p:grpSp>
        <p:nvGrpSpPr>
          <p:cNvPr id="42" name="组合 41">
            <a:extLst>
              <a:ext uri="{FF2B5EF4-FFF2-40B4-BE49-F238E27FC236}">
                <a16:creationId xmlns:a16="http://schemas.microsoft.com/office/drawing/2014/main" id="{F4833536-BB0B-41D8-A765-289C5C1635D1}"/>
              </a:ext>
            </a:extLst>
          </p:cNvPr>
          <p:cNvGrpSpPr/>
          <p:nvPr/>
        </p:nvGrpSpPr>
        <p:grpSpPr>
          <a:xfrm>
            <a:off x="1167932" y="1470942"/>
            <a:ext cx="9856136" cy="2089445"/>
            <a:chOff x="1167932" y="2850884"/>
            <a:chExt cx="9856136" cy="2089445"/>
          </a:xfrm>
        </p:grpSpPr>
        <p:sp>
          <p:nvSpPr>
            <p:cNvPr id="43" name="文本框 42">
              <a:extLst>
                <a:ext uri="{FF2B5EF4-FFF2-40B4-BE49-F238E27FC236}">
                  <a16:creationId xmlns:a16="http://schemas.microsoft.com/office/drawing/2014/main" id="{3EA6AD7D-6010-4A72-8A44-AEA3DEB70E3E}"/>
                </a:ext>
              </a:extLst>
            </p:cNvPr>
            <p:cNvSpPr txBox="1"/>
            <p:nvPr/>
          </p:nvSpPr>
          <p:spPr>
            <a:xfrm>
              <a:off x="1645863" y="4355554"/>
              <a:ext cx="4418133" cy="584775"/>
            </a:xfrm>
            <a:prstGeom prst="rect">
              <a:avLst/>
            </a:prstGeom>
            <a:noFill/>
          </p:spPr>
          <p:txBody>
            <a:bodyPr wrap="square" rtlCol="0">
              <a:spAutoFit/>
            </a:bodyPr>
            <a:lstStyle/>
            <a:p>
              <a:r>
                <a:rPr lang="en-US" altLang="zh-CN" sz="3200" b="1" dirty="0">
                  <a:solidFill>
                    <a:schemeClr val="bg1"/>
                  </a:solidFill>
                  <a:latin typeface="+mj-lt"/>
                  <a:cs typeface="Times New Roman" panose="02020603050405020304" pitchFamily="18" charset="0"/>
                </a:rPr>
                <a:t>measurement from data</a:t>
              </a:r>
              <a:endParaRPr lang="zh-CN" altLang="en-US" sz="3200" b="1" dirty="0">
                <a:solidFill>
                  <a:schemeClr val="bg1"/>
                </a:solidFill>
                <a:latin typeface="+mj-lt"/>
                <a:cs typeface="Times New Roman" panose="02020603050405020304" pitchFamily="18" charset="0"/>
              </a:endParaRPr>
            </a:p>
          </p:txBody>
        </p:sp>
        <p:sp>
          <p:nvSpPr>
            <p:cNvPr id="44" name="文本框 43">
              <a:extLst>
                <a:ext uri="{FF2B5EF4-FFF2-40B4-BE49-F238E27FC236}">
                  <a16:creationId xmlns:a16="http://schemas.microsoft.com/office/drawing/2014/main" id="{B6D7D1FA-8328-42C6-9931-BA17241D6297}"/>
                </a:ext>
              </a:extLst>
            </p:cNvPr>
            <p:cNvSpPr txBox="1"/>
            <p:nvPr/>
          </p:nvSpPr>
          <p:spPr>
            <a:xfrm>
              <a:off x="6326521" y="4355554"/>
              <a:ext cx="4697547" cy="584775"/>
            </a:xfrm>
            <a:prstGeom prst="rect">
              <a:avLst/>
            </a:prstGeom>
            <a:noFill/>
          </p:spPr>
          <p:txBody>
            <a:bodyPr wrap="square" rtlCol="0">
              <a:spAutoFit/>
            </a:bodyPr>
            <a:lstStyle/>
            <a:p>
              <a:r>
                <a:rPr lang="en-US" altLang="zh-CN" sz="3200" b="1" dirty="0">
                  <a:solidFill>
                    <a:schemeClr val="bg1"/>
                  </a:solidFill>
                  <a:latin typeface="+mj-lt"/>
                  <a:cs typeface="Times New Roman" panose="02020603050405020304" pitchFamily="18" charset="0"/>
                </a:rPr>
                <a:t>predicted measurement</a:t>
              </a:r>
              <a:endParaRPr lang="zh-CN" altLang="en-US" sz="3200" b="1" dirty="0">
                <a:solidFill>
                  <a:schemeClr val="bg1"/>
                </a:solidFill>
                <a:latin typeface="+mj-lt"/>
                <a:cs typeface="Times New Roman" panose="02020603050405020304" pitchFamily="18" charset="0"/>
              </a:endParaRPr>
            </a:p>
          </p:txBody>
        </p:sp>
        <p:cxnSp>
          <p:nvCxnSpPr>
            <p:cNvPr id="45" name="直接箭头连接符 44">
              <a:extLst>
                <a:ext uri="{FF2B5EF4-FFF2-40B4-BE49-F238E27FC236}">
                  <a16:creationId xmlns:a16="http://schemas.microsoft.com/office/drawing/2014/main" id="{650148DC-EA1A-47BC-AD73-BA9FE2630168}"/>
                </a:ext>
              </a:extLst>
            </p:cNvPr>
            <p:cNvCxnSpPr>
              <a:cxnSpLocks/>
            </p:cNvCxnSpPr>
            <p:nvPr/>
          </p:nvCxnSpPr>
          <p:spPr>
            <a:xfrm flipV="1">
              <a:off x="2323074" y="2974566"/>
              <a:ext cx="0" cy="111558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C63931B7-5256-44CE-9E6B-D9EECAA40D11}"/>
                </a:ext>
              </a:extLst>
            </p:cNvPr>
            <p:cNvCxnSpPr>
              <a:cxnSpLocks/>
            </p:cNvCxnSpPr>
            <p:nvPr/>
          </p:nvCxnSpPr>
          <p:spPr>
            <a:xfrm>
              <a:off x="2311499" y="4090150"/>
              <a:ext cx="3120628"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5EE7B040-E5AD-4D53-8E94-883066FEF047}"/>
                </a:ext>
              </a:extLst>
            </p:cNvPr>
            <p:cNvSpPr txBox="1"/>
            <p:nvPr/>
          </p:nvSpPr>
          <p:spPr>
            <a:xfrm>
              <a:off x="1167932" y="2886027"/>
              <a:ext cx="1127797" cy="830997"/>
            </a:xfrm>
            <a:prstGeom prst="rect">
              <a:avLst/>
            </a:prstGeom>
            <a:noFill/>
            <a:ln>
              <a:noFill/>
            </a:ln>
          </p:spPr>
          <p:txBody>
            <a:bodyPr wrap="square" rtlCol="0">
              <a:spAutoFit/>
            </a:bodyPr>
            <a:lstStyle/>
            <a:p>
              <a:r>
                <a:rPr lang="en-US" altLang="zh-CN" sz="2400" b="1" dirty="0">
                  <a:solidFill>
                    <a:schemeClr val="bg1"/>
                  </a:solidFill>
                  <a:latin typeface="+mj-lt"/>
                  <a:cs typeface="Times New Roman" panose="02020603050405020304" pitchFamily="18" charset="0"/>
                </a:rPr>
                <a:t>Photon </a:t>
              </a:r>
            </a:p>
            <a:p>
              <a:r>
                <a:rPr lang="en-US" altLang="zh-CN" sz="2400" b="1" dirty="0">
                  <a:solidFill>
                    <a:schemeClr val="bg1"/>
                  </a:solidFill>
                  <a:latin typeface="+mj-lt"/>
                  <a:cs typeface="Times New Roman" panose="02020603050405020304" pitchFamily="18" charset="0"/>
                </a:rPr>
                <a:t>count</a:t>
              </a:r>
              <a:endParaRPr lang="zh-CN" altLang="en-US" sz="2400" b="1" dirty="0">
                <a:solidFill>
                  <a:schemeClr val="bg1"/>
                </a:solidFill>
                <a:latin typeface="+mj-lt"/>
                <a:cs typeface="Times New Roman" panose="02020603050405020304" pitchFamily="18" charset="0"/>
              </a:endParaRPr>
            </a:p>
          </p:txBody>
        </p:sp>
        <p:sp>
          <p:nvSpPr>
            <p:cNvPr id="48" name="文本框 47">
              <a:extLst>
                <a:ext uri="{FF2B5EF4-FFF2-40B4-BE49-F238E27FC236}">
                  <a16:creationId xmlns:a16="http://schemas.microsoft.com/office/drawing/2014/main" id="{6AEECCE9-C710-4815-9642-B6D26CA692ED}"/>
                </a:ext>
              </a:extLst>
            </p:cNvPr>
            <p:cNvSpPr txBox="1"/>
            <p:nvPr/>
          </p:nvSpPr>
          <p:spPr>
            <a:xfrm>
              <a:off x="5244143" y="4090150"/>
              <a:ext cx="381572" cy="461665"/>
            </a:xfrm>
            <a:prstGeom prst="rect">
              <a:avLst/>
            </a:prstGeom>
            <a:noFill/>
          </p:spPr>
          <p:txBody>
            <a:bodyPr wrap="square" rtlCol="0">
              <a:spAutoFit/>
            </a:bodyPr>
            <a:lstStyle/>
            <a:p>
              <a:r>
                <a:rPr lang="en-US" altLang="zh-CN" sz="2400" dirty="0">
                  <a:solidFill>
                    <a:schemeClr val="bg1"/>
                  </a:solidFill>
                  <a:latin typeface="+mj-lt"/>
                  <a:cs typeface="Times New Roman" panose="02020603050405020304" pitchFamily="18" charset="0"/>
                </a:rPr>
                <a:t>t</a:t>
              </a:r>
            </a:p>
          </p:txBody>
        </p:sp>
        <p:sp>
          <p:nvSpPr>
            <p:cNvPr id="49" name="任意多边形: 形状 48">
              <a:extLst>
                <a:ext uri="{FF2B5EF4-FFF2-40B4-BE49-F238E27FC236}">
                  <a16:creationId xmlns:a16="http://schemas.microsoft.com/office/drawing/2014/main" id="{A87FCA67-B0AF-4BB6-A0B7-1F5F1E5DEF88}"/>
                </a:ext>
              </a:extLst>
            </p:cNvPr>
            <p:cNvSpPr/>
            <p:nvPr/>
          </p:nvSpPr>
          <p:spPr>
            <a:xfrm>
              <a:off x="3182781" y="3206012"/>
              <a:ext cx="1655180" cy="879723"/>
            </a:xfrm>
            <a:custGeom>
              <a:avLst/>
              <a:gdLst>
                <a:gd name="connsiteX0" fmla="*/ 0 w 1655180"/>
                <a:gd name="connsiteY0" fmla="*/ 879723 h 879723"/>
                <a:gd name="connsiteX1" fmla="*/ 613458 w 1655180"/>
                <a:gd name="connsiteY1" fmla="*/ 694528 h 879723"/>
                <a:gd name="connsiteX2" fmla="*/ 960699 w 1655180"/>
                <a:gd name="connsiteY2" fmla="*/ 47 h 879723"/>
                <a:gd name="connsiteX3" fmla="*/ 1203767 w 1655180"/>
                <a:gd name="connsiteY3" fmla="*/ 659804 h 879723"/>
                <a:gd name="connsiteX4" fmla="*/ 1655180 w 1655180"/>
                <a:gd name="connsiteY4" fmla="*/ 868149 h 879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180" h="879723">
                  <a:moveTo>
                    <a:pt x="0" y="879723"/>
                  </a:moveTo>
                  <a:cubicBezTo>
                    <a:pt x="226671" y="860432"/>
                    <a:pt x="453342" y="841141"/>
                    <a:pt x="613458" y="694528"/>
                  </a:cubicBezTo>
                  <a:cubicBezTo>
                    <a:pt x="773574" y="547915"/>
                    <a:pt x="862314" y="5834"/>
                    <a:pt x="960699" y="47"/>
                  </a:cubicBezTo>
                  <a:cubicBezTo>
                    <a:pt x="1059084" y="-5740"/>
                    <a:pt x="1088020" y="515120"/>
                    <a:pt x="1203767" y="659804"/>
                  </a:cubicBezTo>
                  <a:cubicBezTo>
                    <a:pt x="1319514" y="804488"/>
                    <a:pt x="1510497" y="856574"/>
                    <a:pt x="1655180" y="868149"/>
                  </a:cubicBezTo>
                </a:path>
              </a:pathLst>
            </a:cu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箭头连接符 49">
              <a:extLst>
                <a:ext uri="{FF2B5EF4-FFF2-40B4-BE49-F238E27FC236}">
                  <a16:creationId xmlns:a16="http://schemas.microsoft.com/office/drawing/2014/main" id="{268D0418-EC95-4266-8DD7-DDC825D3CA00}"/>
                </a:ext>
              </a:extLst>
            </p:cNvPr>
            <p:cNvCxnSpPr>
              <a:cxnSpLocks/>
            </p:cNvCxnSpPr>
            <p:nvPr/>
          </p:nvCxnSpPr>
          <p:spPr>
            <a:xfrm flipV="1">
              <a:off x="6360514" y="2939423"/>
              <a:ext cx="0" cy="111558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7B77A49-9301-44E5-B934-95DC2A37BDC3}"/>
                </a:ext>
              </a:extLst>
            </p:cNvPr>
            <p:cNvCxnSpPr>
              <a:cxnSpLocks/>
            </p:cNvCxnSpPr>
            <p:nvPr/>
          </p:nvCxnSpPr>
          <p:spPr>
            <a:xfrm>
              <a:off x="6348939" y="4055007"/>
              <a:ext cx="3120628"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DD8696EE-B4AC-4FF5-A20D-352C3AA3976B}"/>
                </a:ext>
              </a:extLst>
            </p:cNvPr>
            <p:cNvSpPr txBox="1"/>
            <p:nvPr/>
          </p:nvSpPr>
          <p:spPr>
            <a:xfrm>
              <a:off x="5216797" y="2850884"/>
              <a:ext cx="1116372" cy="830997"/>
            </a:xfrm>
            <a:prstGeom prst="rect">
              <a:avLst/>
            </a:prstGeom>
            <a:noFill/>
          </p:spPr>
          <p:txBody>
            <a:bodyPr wrap="square" rtlCol="0">
              <a:spAutoFit/>
            </a:bodyPr>
            <a:lstStyle/>
            <a:p>
              <a:r>
                <a:rPr lang="en-US" altLang="zh-CN" sz="2400" b="1" dirty="0">
                  <a:solidFill>
                    <a:schemeClr val="bg1"/>
                  </a:solidFill>
                  <a:latin typeface="+mj-lt"/>
                  <a:cs typeface="Times New Roman" panose="02020603050405020304" pitchFamily="18" charset="0"/>
                </a:rPr>
                <a:t>Photon </a:t>
              </a:r>
            </a:p>
            <a:p>
              <a:r>
                <a:rPr lang="en-US" altLang="zh-CN" sz="2400" b="1" dirty="0">
                  <a:solidFill>
                    <a:schemeClr val="bg1"/>
                  </a:solidFill>
                  <a:latin typeface="+mj-lt"/>
                  <a:cs typeface="Times New Roman" panose="02020603050405020304" pitchFamily="18" charset="0"/>
                </a:rPr>
                <a:t>count</a:t>
              </a:r>
              <a:endParaRPr lang="zh-CN" altLang="en-US" sz="2400" b="1" dirty="0">
                <a:solidFill>
                  <a:schemeClr val="bg1"/>
                </a:solidFill>
                <a:latin typeface="+mj-lt"/>
                <a:cs typeface="Times New Roman" panose="02020603050405020304" pitchFamily="18" charset="0"/>
              </a:endParaRPr>
            </a:p>
          </p:txBody>
        </p:sp>
        <p:sp>
          <p:nvSpPr>
            <p:cNvPr id="53" name="文本框 52">
              <a:extLst>
                <a:ext uri="{FF2B5EF4-FFF2-40B4-BE49-F238E27FC236}">
                  <a16:creationId xmlns:a16="http://schemas.microsoft.com/office/drawing/2014/main" id="{06B828AE-6972-4C7B-BB00-C79B4688D1DF}"/>
                </a:ext>
              </a:extLst>
            </p:cNvPr>
            <p:cNvSpPr txBox="1"/>
            <p:nvPr/>
          </p:nvSpPr>
          <p:spPr>
            <a:xfrm>
              <a:off x="9281583" y="4055007"/>
              <a:ext cx="381572" cy="461665"/>
            </a:xfrm>
            <a:prstGeom prst="rect">
              <a:avLst/>
            </a:prstGeom>
            <a:noFill/>
          </p:spPr>
          <p:txBody>
            <a:bodyPr wrap="squar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t</a:t>
              </a:r>
            </a:p>
          </p:txBody>
        </p:sp>
        <p:sp>
          <p:nvSpPr>
            <p:cNvPr id="54" name="任意多边形: 形状 53">
              <a:extLst>
                <a:ext uri="{FF2B5EF4-FFF2-40B4-BE49-F238E27FC236}">
                  <a16:creationId xmlns:a16="http://schemas.microsoft.com/office/drawing/2014/main" id="{D337F0CB-E355-4AC4-B3D0-4D4A8775AF5C}"/>
                </a:ext>
              </a:extLst>
            </p:cNvPr>
            <p:cNvSpPr/>
            <p:nvPr/>
          </p:nvSpPr>
          <p:spPr>
            <a:xfrm>
              <a:off x="7349667" y="2927089"/>
              <a:ext cx="1435261" cy="1100773"/>
            </a:xfrm>
            <a:custGeom>
              <a:avLst/>
              <a:gdLst>
                <a:gd name="connsiteX0" fmla="*/ 0 w 1435261"/>
                <a:gd name="connsiteY0" fmla="*/ 1100773 h 1100773"/>
                <a:gd name="connsiteX1" fmla="*/ 636608 w 1435261"/>
                <a:gd name="connsiteY1" fmla="*/ 892429 h 1100773"/>
                <a:gd name="connsiteX2" fmla="*/ 1111170 w 1435261"/>
                <a:gd name="connsiteY2" fmla="*/ 1178 h 1100773"/>
                <a:gd name="connsiteX3" fmla="*/ 1435261 w 1435261"/>
                <a:gd name="connsiteY3" fmla="*/ 1100773 h 1100773"/>
              </a:gdLst>
              <a:ahLst/>
              <a:cxnLst>
                <a:cxn ang="0">
                  <a:pos x="connsiteX0" y="connsiteY0"/>
                </a:cxn>
                <a:cxn ang="0">
                  <a:pos x="connsiteX1" y="connsiteY1"/>
                </a:cxn>
                <a:cxn ang="0">
                  <a:pos x="connsiteX2" y="connsiteY2"/>
                </a:cxn>
                <a:cxn ang="0">
                  <a:pos x="connsiteX3" y="connsiteY3"/>
                </a:cxn>
              </a:cxnLst>
              <a:rect l="l" t="t" r="r" b="b"/>
              <a:pathLst>
                <a:path w="1435261" h="1100773">
                  <a:moveTo>
                    <a:pt x="0" y="1100773"/>
                  </a:moveTo>
                  <a:cubicBezTo>
                    <a:pt x="225706" y="1088234"/>
                    <a:pt x="451413" y="1075695"/>
                    <a:pt x="636608" y="892429"/>
                  </a:cubicBezTo>
                  <a:cubicBezTo>
                    <a:pt x="821803" y="709163"/>
                    <a:pt x="978061" y="-33546"/>
                    <a:pt x="1111170" y="1178"/>
                  </a:cubicBezTo>
                  <a:cubicBezTo>
                    <a:pt x="1244279" y="35902"/>
                    <a:pt x="1325302" y="946444"/>
                    <a:pt x="1435261" y="1100773"/>
                  </a:cubicBezTo>
                </a:path>
              </a:pathLst>
            </a:cu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a:extLst>
              <a:ext uri="{FF2B5EF4-FFF2-40B4-BE49-F238E27FC236}">
                <a16:creationId xmlns:a16="http://schemas.microsoft.com/office/drawing/2014/main" id="{017C854F-5F2E-413B-A98E-ED2947D17433}"/>
              </a:ext>
            </a:extLst>
          </p:cNvPr>
          <p:cNvSpPr txBox="1"/>
          <p:nvPr/>
        </p:nvSpPr>
        <p:spPr>
          <a:xfrm>
            <a:off x="2996384" y="5419356"/>
            <a:ext cx="2913542" cy="523220"/>
          </a:xfrm>
          <a:prstGeom prst="rect">
            <a:avLst/>
          </a:prstGeom>
          <a:noFill/>
        </p:spPr>
        <p:txBody>
          <a:bodyPr wrap="square" rtlCol="0">
            <a:spAutoFit/>
          </a:bodyPr>
          <a:lstStyle/>
          <a:p>
            <a:r>
              <a:rPr lang="en-US" altLang="zh-CN" sz="2800" b="1" dirty="0">
                <a:solidFill>
                  <a:schemeClr val="accent4">
                    <a:lumMod val="40000"/>
                    <a:lumOff val="60000"/>
                  </a:schemeClr>
                </a:solidFill>
                <a:latin typeface="+mj-lt"/>
                <a:cs typeface="Times New Roman" panose="02020603050405020304" pitchFamily="18" charset="0"/>
              </a:rPr>
              <a:t>Two-stage training</a:t>
            </a:r>
            <a:endParaRPr lang="zh-CN" altLang="en-US" sz="2800" b="1" dirty="0">
              <a:solidFill>
                <a:schemeClr val="accent4">
                  <a:lumMod val="40000"/>
                  <a:lumOff val="60000"/>
                </a:schemeClr>
              </a:solidFill>
              <a:latin typeface="+mj-lt"/>
              <a:cs typeface="Times New Roman" panose="02020603050405020304" pitchFamily="18" charset="0"/>
            </a:endParaRPr>
          </a:p>
        </p:txBody>
      </p:sp>
      <p:cxnSp>
        <p:nvCxnSpPr>
          <p:cNvPr id="22" name="直接箭头连接符 21">
            <a:extLst>
              <a:ext uri="{FF2B5EF4-FFF2-40B4-BE49-F238E27FC236}">
                <a16:creationId xmlns:a16="http://schemas.microsoft.com/office/drawing/2014/main" id="{82AB5123-5A2D-4686-A83D-324959598B58}"/>
              </a:ext>
            </a:extLst>
          </p:cNvPr>
          <p:cNvCxnSpPr>
            <a:cxnSpLocks/>
          </p:cNvCxnSpPr>
          <p:nvPr/>
        </p:nvCxnSpPr>
        <p:spPr>
          <a:xfrm flipV="1">
            <a:off x="4534603" y="4655781"/>
            <a:ext cx="0" cy="615571"/>
          </a:xfrm>
          <a:prstGeom prst="straightConnector1">
            <a:avLst/>
          </a:prstGeom>
          <a:ln w="57150">
            <a:solidFill>
              <a:schemeClr val="accent4">
                <a:lumMod val="40000"/>
                <a:lumOff val="60000"/>
              </a:schemeClr>
            </a:solidFill>
            <a:tailEnd type="triangle"/>
          </a:ln>
        </p:spPr>
        <p:style>
          <a:lnRef idx="1">
            <a:schemeClr val="dk1"/>
          </a:lnRef>
          <a:fillRef idx="0">
            <a:schemeClr val="dk1"/>
          </a:fillRef>
          <a:effectRef idx="0">
            <a:schemeClr val="dk1"/>
          </a:effectRef>
          <a:fontRef idx="minor">
            <a:schemeClr val="tx1"/>
          </a:fontRef>
        </p:style>
      </p:cxnSp>
      <p:sp>
        <p:nvSpPr>
          <p:cNvPr id="23" name="文本框 22">
            <a:extLst>
              <a:ext uri="{FF2B5EF4-FFF2-40B4-BE49-F238E27FC236}">
                <a16:creationId xmlns:a16="http://schemas.microsoft.com/office/drawing/2014/main" id="{8E240F53-6AE3-452E-9F14-61CA156B7B78}"/>
              </a:ext>
            </a:extLst>
          </p:cNvPr>
          <p:cNvSpPr txBox="1"/>
          <p:nvPr/>
        </p:nvSpPr>
        <p:spPr>
          <a:xfrm>
            <a:off x="6333169" y="5424584"/>
            <a:ext cx="3373559" cy="523220"/>
          </a:xfrm>
          <a:prstGeom prst="rect">
            <a:avLst/>
          </a:prstGeom>
          <a:noFill/>
        </p:spPr>
        <p:txBody>
          <a:bodyPr wrap="square" rtlCol="0">
            <a:spAutoFit/>
          </a:bodyPr>
          <a:lstStyle/>
          <a:p>
            <a:r>
              <a:rPr lang="en-US" altLang="zh-CN" sz="2800" b="1" dirty="0">
                <a:solidFill>
                  <a:schemeClr val="accent3">
                    <a:lumMod val="40000"/>
                    <a:lumOff val="60000"/>
                  </a:schemeClr>
                </a:solidFill>
                <a:latin typeface="+mj-lt"/>
                <a:cs typeface="Times New Roman" panose="02020603050405020304" pitchFamily="18" charset="0"/>
              </a:rPr>
              <a:t>Hierarchical sampling</a:t>
            </a:r>
            <a:endParaRPr lang="zh-CN" altLang="en-US" sz="3600" b="1" dirty="0">
              <a:solidFill>
                <a:schemeClr val="accent3">
                  <a:lumMod val="40000"/>
                  <a:lumOff val="60000"/>
                </a:schemeClr>
              </a:solidFill>
              <a:latin typeface="+mj-lt"/>
              <a:cs typeface="Times New Roman" panose="02020603050405020304" pitchFamily="18" charset="0"/>
            </a:endParaRPr>
          </a:p>
        </p:txBody>
      </p:sp>
      <p:cxnSp>
        <p:nvCxnSpPr>
          <p:cNvPr id="24" name="直接箭头连接符 23">
            <a:extLst>
              <a:ext uri="{FF2B5EF4-FFF2-40B4-BE49-F238E27FC236}">
                <a16:creationId xmlns:a16="http://schemas.microsoft.com/office/drawing/2014/main" id="{FB51B710-101A-403C-A48A-DB7EFD1FC4AA}"/>
              </a:ext>
            </a:extLst>
          </p:cNvPr>
          <p:cNvCxnSpPr>
            <a:cxnSpLocks/>
          </p:cNvCxnSpPr>
          <p:nvPr/>
        </p:nvCxnSpPr>
        <p:spPr>
          <a:xfrm flipV="1">
            <a:off x="6963587" y="4655781"/>
            <a:ext cx="0" cy="615571"/>
          </a:xfrm>
          <a:prstGeom prst="straightConnector1">
            <a:avLst/>
          </a:prstGeom>
          <a:ln w="57150">
            <a:solidFill>
              <a:schemeClr val="accent3">
                <a:lumMod val="40000"/>
                <a:lumOff val="60000"/>
              </a:schemeClr>
            </a:solidFill>
            <a:tailEnd type="triangle"/>
          </a:ln>
        </p:spPr>
        <p:style>
          <a:lnRef idx="1">
            <a:schemeClr val="dk1"/>
          </a:lnRef>
          <a:fillRef idx="0">
            <a:schemeClr val="dk1"/>
          </a:fillRef>
          <a:effectRef idx="0">
            <a:schemeClr val="dk1"/>
          </a:effectRef>
          <a:fontRef idx="minor">
            <a:schemeClr val="tx1"/>
          </a:fontRef>
        </p:style>
      </p:cxnSp>
      <p:sp>
        <p:nvSpPr>
          <p:cNvPr id="25" name="矩形: 圆角 24">
            <a:extLst>
              <a:ext uri="{FF2B5EF4-FFF2-40B4-BE49-F238E27FC236}">
                <a16:creationId xmlns:a16="http://schemas.microsoft.com/office/drawing/2014/main" id="{41DA0F44-6EF4-4BF8-A7C6-FA7743E71402}"/>
              </a:ext>
            </a:extLst>
          </p:cNvPr>
          <p:cNvSpPr/>
          <p:nvPr/>
        </p:nvSpPr>
        <p:spPr>
          <a:xfrm>
            <a:off x="2651764" y="4014957"/>
            <a:ext cx="3749036" cy="1895093"/>
          </a:xfrm>
          <a:prstGeom prst="roundRect">
            <a:avLst/>
          </a:prstGeom>
          <a:noFill/>
          <a:ln w="190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1245793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2F578885-C964-4218-B194-167A1E43383A}"/>
              </a:ext>
            </a:extLst>
          </p:cNvPr>
          <p:cNvSpPr txBox="1"/>
          <p:nvPr/>
        </p:nvSpPr>
        <p:spPr>
          <a:xfrm>
            <a:off x="1557842" y="5515707"/>
            <a:ext cx="391481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Imbalanced visibility </a:t>
            </a:r>
            <a:endParaRPr kumimoji="0" lang="zh-CN" altLang="en-US" sz="3200" b="1"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pic>
        <p:nvPicPr>
          <p:cNvPr id="17" name="图片 16">
            <a:extLst>
              <a:ext uri="{FF2B5EF4-FFF2-40B4-BE49-F238E27FC236}">
                <a16:creationId xmlns:a16="http://schemas.microsoft.com/office/drawing/2014/main" id="{D4B06ED6-E5AB-48FD-B0BB-361C2011A042}"/>
              </a:ext>
            </a:extLst>
          </p:cNvPr>
          <p:cNvPicPr>
            <a:picLocks noChangeAspect="1"/>
          </p:cNvPicPr>
          <p:nvPr/>
        </p:nvPicPr>
        <p:blipFill rotWithShape="1">
          <a:blip r:embed="rId4">
            <a:extLst>
              <a:ext uri="{28A0092B-C50C-407E-A947-70E740481C1C}">
                <a14:useLocalDpi xmlns:a14="http://schemas.microsoft.com/office/drawing/2010/main" val="0"/>
              </a:ext>
            </a:extLst>
          </a:blip>
          <a:srcRect l="1" t="985" r="62828" b="14861"/>
          <a:stretch/>
        </p:blipFill>
        <p:spPr>
          <a:xfrm>
            <a:off x="640990" y="1793630"/>
            <a:ext cx="5161498" cy="3575682"/>
          </a:xfrm>
          <a:prstGeom prst="rect">
            <a:avLst/>
          </a:prstGeom>
        </p:spPr>
      </p:pic>
      <p:sp>
        <p:nvSpPr>
          <p:cNvPr id="9" name="文本框 16">
            <a:extLst>
              <a:ext uri="{FF2B5EF4-FFF2-40B4-BE49-F238E27FC236}">
                <a16:creationId xmlns:a16="http://schemas.microsoft.com/office/drawing/2014/main" id="{96A25BDF-BF10-4FE5-9600-F33BD01B08B7}"/>
              </a:ext>
            </a:extLst>
          </p:cNvPr>
          <p:cNvSpPr txBox="1"/>
          <p:nvPr/>
        </p:nvSpPr>
        <p:spPr>
          <a:xfrm>
            <a:off x="3763958" y="572852"/>
            <a:ext cx="466408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AAB23"/>
                </a:solidFill>
                <a:effectLst/>
                <a:uLnTx/>
                <a:uFillTx/>
                <a:latin typeface="Calibri"/>
                <a:ea typeface="宋体" panose="02010600030101010101" pitchFamily="2" charset="-122"/>
                <a:cs typeface="+mn-cs"/>
              </a:rPr>
              <a:t>Two–stage Training</a:t>
            </a:r>
          </a:p>
        </p:txBody>
      </p:sp>
      <p:sp>
        <p:nvSpPr>
          <p:cNvPr id="6" name="文本框 5">
            <a:extLst>
              <a:ext uri="{FF2B5EF4-FFF2-40B4-BE49-F238E27FC236}">
                <a16:creationId xmlns:a16="http://schemas.microsoft.com/office/drawing/2014/main" id="{9D7986D8-B00C-450C-BF89-0F959A696766}"/>
              </a:ext>
            </a:extLst>
          </p:cNvPr>
          <p:cNvSpPr txBox="1"/>
          <p:nvPr/>
        </p:nvSpPr>
        <p:spPr>
          <a:xfrm>
            <a:off x="6352457" y="5515707"/>
            <a:ext cx="435259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Loss distribution</a:t>
            </a:r>
            <a:endParaRPr kumimoji="0" lang="zh-CN" altLang="en-US" sz="3200" b="1"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6E8A206C-0298-4690-ACBF-33D33F084B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1114" y="1793630"/>
            <a:ext cx="4075286" cy="3581314"/>
          </a:xfrm>
          <a:prstGeom prst="rect">
            <a:avLst/>
          </a:prstGeom>
        </p:spPr>
      </p:pic>
      <p:pic>
        <p:nvPicPr>
          <p:cNvPr id="7" name="图片 6">
            <a:extLst>
              <a:ext uri="{FF2B5EF4-FFF2-40B4-BE49-F238E27FC236}">
                <a16:creationId xmlns:a16="http://schemas.microsoft.com/office/drawing/2014/main" id="{E6D3A381-BD82-4CC8-B411-CB412A1C23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66400" y="1793630"/>
            <a:ext cx="561205" cy="3575682"/>
          </a:xfrm>
          <a:prstGeom prst="rect">
            <a:avLst/>
          </a:prstGeom>
        </p:spPr>
      </p:pic>
    </p:spTree>
    <p:custDataLst>
      <p:tags r:id="rId1"/>
    </p:custDataLst>
    <p:extLst>
      <p:ext uri="{BB962C8B-B14F-4D97-AF65-F5344CB8AC3E}">
        <p14:creationId xmlns:p14="http://schemas.microsoft.com/office/powerpoint/2010/main" val="30242072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Femto-photography System</a:t>
            </a:r>
            <a:endParaRPr lang="zh-CN" altLang="en-US"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F0FD1474-013A-8B00-EC0D-3595A2A5F38A}"/>
              </a:ext>
            </a:extLst>
          </p:cNvPr>
          <p:cNvPicPr>
            <a:picLocks noChangeAspect="1"/>
          </p:cNvPicPr>
          <p:nvPr/>
        </p:nvPicPr>
        <p:blipFill>
          <a:blip r:embed="rId3"/>
          <a:stretch>
            <a:fillRect/>
          </a:stretch>
        </p:blipFill>
        <p:spPr>
          <a:xfrm>
            <a:off x="336887" y="1494750"/>
            <a:ext cx="5324878" cy="3868500"/>
          </a:xfrm>
          <a:prstGeom prst="rect">
            <a:avLst/>
          </a:prstGeom>
        </p:spPr>
      </p:pic>
      <p:pic>
        <p:nvPicPr>
          <p:cNvPr id="7" name="图片 6">
            <a:extLst>
              <a:ext uri="{FF2B5EF4-FFF2-40B4-BE49-F238E27FC236}">
                <a16:creationId xmlns:a16="http://schemas.microsoft.com/office/drawing/2014/main" id="{E097C31F-DC73-C91E-5570-F480296EAA0E}"/>
              </a:ext>
            </a:extLst>
          </p:cNvPr>
          <p:cNvPicPr>
            <a:picLocks noChangeAspect="1"/>
          </p:cNvPicPr>
          <p:nvPr/>
        </p:nvPicPr>
        <p:blipFill>
          <a:blip r:embed="rId4"/>
          <a:stretch>
            <a:fillRect/>
          </a:stretch>
        </p:blipFill>
        <p:spPr>
          <a:xfrm>
            <a:off x="6530237" y="1494750"/>
            <a:ext cx="5025874" cy="3636038"/>
          </a:xfrm>
          <a:prstGeom prst="rect">
            <a:avLst/>
          </a:prstGeom>
        </p:spPr>
      </p:pic>
    </p:spTree>
    <p:extLst>
      <p:ext uri="{BB962C8B-B14F-4D97-AF65-F5344CB8AC3E}">
        <p14:creationId xmlns:p14="http://schemas.microsoft.com/office/powerpoint/2010/main" val="38608481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6">
            <a:extLst>
              <a:ext uri="{FF2B5EF4-FFF2-40B4-BE49-F238E27FC236}">
                <a16:creationId xmlns:a16="http://schemas.microsoft.com/office/drawing/2014/main" id="{96A25BDF-BF10-4FE5-9600-F33BD01B08B7}"/>
              </a:ext>
            </a:extLst>
          </p:cNvPr>
          <p:cNvSpPr txBox="1"/>
          <p:nvPr/>
        </p:nvSpPr>
        <p:spPr>
          <a:xfrm>
            <a:off x="3763958" y="572852"/>
            <a:ext cx="466408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AAB23"/>
                </a:solidFill>
                <a:effectLst/>
                <a:uLnTx/>
                <a:uFillTx/>
                <a:latin typeface="Calibri"/>
                <a:ea typeface="宋体" panose="02010600030101010101" pitchFamily="2" charset="-122"/>
                <a:cs typeface="+mn-cs"/>
              </a:rPr>
              <a:t>Two–stage Training</a:t>
            </a:r>
          </a:p>
        </p:txBody>
      </p:sp>
      <p:pic>
        <p:nvPicPr>
          <p:cNvPr id="5" name="图片 4">
            <a:extLst>
              <a:ext uri="{FF2B5EF4-FFF2-40B4-BE49-F238E27FC236}">
                <a16:creationId xmlns:a16="http://schemas.microsoft.com/office/drawing/2014/main" id="{6E8A206C-0298-4690-ACBF-33D33F084B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9326" y="2123635"/>
            <a:ext cx="2904815" cy="2552718"/>
          </a:xfrm>
          <a:prstGeom prst="rect">
            <a:avLst/>
          </a:prstGeom>
        </p:spPr>
      </p:pic>
      <p:sp>
        <p:nvSpPr>
          <p:cNvPr id="6" name="文本框 5">
            <a:extLst>
              <a:ext uri="{FF2B5EF4-FFF2-40B4-BE49-F238E27FC236}">
                <a16:creationId xmlns:a16="http://schemas.microsoft.com/office/drawing/2014/main" id="{9D7986D8-B00C-450C-BF89-0F959A696766}"/>
              </a:ext>
            </a:extLst>
          </p:cNvPr>
          <p:cNvSpPr txBox="1"/>
          <p:nvPr/>
        </p:nvSpPr>
        <p:spPr>
          <a:xfrm>
            <a:off x="1328011" y="4690487"/>
            <a:ext cx="435259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Loss distribution</a:t>
            </a:r>
            <a:endParaRPr kumimoji="0" lang="zh-CN" altLang="en-US" sz="3200" b="1"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B34E49B7-CEA8-4821-B8F3-F97D837FAB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466" y="2879990"/>
            <a:ext cx="820651" cy="822191"/>
          </a:xfrm>
          <a:prstGeom prst="rect">
            <a:avLst/>
          </a:prstGeom>
          <a:solidFill>
            <a:schemeClr val="tx1"/>
          </a:solidFill>
          <a:effectLst>
            <a:reflection endPos="3000" dist="50800" dir="5400000" sy="-100000" algn="bl" rotWithShape="0"/>
            <a:softEdge rad="0"/>
          </a:effectLst>
          <a:scene3d>
            <a:camera prst="orthographicFront">
              <a:rot lat="1770598" lon="18931207" rev="0"/>
            </a:camera>
            <a:lightRig rig="threePt" dir="t"/>
          </a:scene3d>
          <a:sp3d z="635000" extrusionH="635000" contourW="12700" prstMaterial="dkEdge">
            <a:extrusionClr>
              <a:schemeClr val="bg1">
                <a:lumMod val="95000"/>
              </a:schemeClr>
            </a:extrusionClr>
            <a:contourClr>
              <a:schemeClr val="bg1">
                <a:lumMod val="50000"/>
              </a:schemeClr>
            </a:contourClr>
          </a:sp3d>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51D5690-B60F-4447-A327-AC8BE359D714}"/>
                  </a:ext>
                </a:extLst>
              </p:cNvPr>
              <p:cNvSpPr txBox="1"/>
              <p:nvPr/>
            </p:nvSpPr>
            <p:spPr>
              <a:xfrm>
                <a:off x="-1098183" y="4099699"/>
                <a:ext cx="435259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3200" b="1" i="1" u="none" strike="noStrike" kern="1200" cap="none" spc="0" normalizeH="0" baseline="0" noProof="0" dirty="0" smtClean="0">
                          <a:ln>
                            <a:noFill/>
                          </a:ln>
                          <a:solidFill>
                            <a:prstClr val="white"/>
                          </a:solidFill>
                          <a:effectLst/>
                          <a:uLnTx/>
                          <a:uFillTx/>
                          <a:latin typeface="Cambria Math" panose="02040503050406030204" pitchFamily="18" charset="0"/>
                          <a:ea typeface="宋体" panose="02010600030101010101" pitchFamily="2" charset="-122"/>
                          <a:cs typeface="Times New Roman" panose="02020603050405020304" pitchFamily="18" charset="0"/>
                        </a:rPr>
                        <m:t>𝝉</m:t>
                      </m:r>
                    </m:oMath>
                  </m:oMathPara>
                </a14:m>
                <a:endParaRPr kumimoji="0" lang="zh-CN" altLang="en-US" sz="3200" b="1"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951D5690-B60F-4447-A327-AC8BE359D714}"/>
                  </a:ext>
                </a:extLst>
              </p:cNvPr>
              <p:cNvSpPr txBox="1">
                <a:spLocks noRot="1" noChangeAspect="1" noMove="1" noResize="1" noEditPoints="1" noAdjustHandles="1" noChangeArrowheads="1" noChangeShapeType="1" noTextEdit="1"/>
              </p:cNvSpPr>
              <p:nvPr/>
            </p:nvSpPr>
            <p:spPr>
              <a:xfrm>
                <a:off x="-1098183" y="4099699"/>
                <a:ext cx="4352599" cy="584775"/>
              </a:xfrm>
              <a:prstGeom prst="rect">
                <a:avLst/>
              </a:prstGeom>
              <a:blipFill>
                <a:blip r:embed="rId7"/>
                <a:stretch>
                  <a:fillRect/>
                </a:stretch>
              </a:blipFill>
            </p:spPr>
            <p:txBody>
              <a:bodyPr/>
              <a:lstStyle/>
              <a:p>
                <a:r>
                  <a:rPr lang="zh-CN" altLang="en-US">
                    <a:noFill/>
                  </a:rPr>
                  <a:t> </a:t>
                </a:r>
              </a:p>
            </p:txBody>
          </p:sp>
        </mc:Fallback>
      </mc:AlternateContent>
      <p:cxnSp>
        <p:nvCxnSpPr>
          <p:cNvPr id="3" name="直接箭头连接符 2">
            <a:extLst>
              <a:ext uri="{FF2B5EF4-FFF2-40B4-BE49-F238E27FC236}">
                <a16:creationId xmlns:a16="http://schemas.microsoft.com/office/drawing/2014/main" id="{233758A8-C2C4-495B-B647-0796AEB26CFD}"/>
              </a:ext>
            </a:extLst>
          </p:cNvPr>
          <p:cNvCxnSpPr>
            <a:cxnSpLocks/>
          </p:cNvCxnSpPr>
          <p:nvPr/>
        </p:nvCxnSpPr>
        <p:spPr>
          <a:xfrm>
            <a:off x="1512709" y="3399994"/>
            <a:ext cx="474134"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9316691-B57D-4B2B-A388-62673C9FCB8C}"/>
              </a:ext>
            </a:extLst>
          </p:cNvPr>
          <p:cNvCxnSpPr>
            <a:cxnSpLocks/>
          </p:cNvCxnSpPr>
          <p:nvPr/>
        </p:nvCxnSpPr>
        <p:spPr>
          <a:xfrm>
            <a:off x="5338042" y="3399994"/>
            <a:ext cx="1704222"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725CEA33-4CC2-4BC0-865C-448517010558}"/>
              </a:ext>
            </a:extLst>
          </p:cNvPr>
          <p:cNvSpPr txBox="1"/>
          <p:nvPr/>
        </p:nvSpPr>
        <p:spPr>
          <a:xfrm>
            <a:off x="5241316" y="2563569"/>
            <a:ext cx="18288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Resample</a:t>
            </a:r>
            <a:endParaRPr kumimoji="0" lang="zh-CN" altLang="en-US" sz="3200" b="1"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pic>
        <p:nvPicPr>
          <p:cNvPr id="19" name="图片 18">
            <a:extLst>
              <a:ext uri="{FF2B5EF4-FFF2-40B4-BE49-F238E27FC236}">
                <a16:creationId xmlns:a16="http://schemas.microsoft.com/office/drawing/2014/main" id="{C0095DB9-F3C8-44C8-837D-2F3D1F0074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5467" y="2843510"/>
            <a:ext cx="820651" cy="822191"/>
          </a:xfrm>
          <a:prstGeom prst="rect">
            <a:avLst/>
          </a:prstGeom>
          <a:solidFill>
            <a:schemeClr val="tx1"/>
          </a:solidFill>
          <a:effectLst>
            <a:reflection endPos="3000" dist="50800" dir="5400000" sy="-100000" algn="bl" rotWithShape="0"/>
            <a:softEdge rad="0"/>
          </a:effectLst>
          <a:scene3d>
            <a:camera prst="orthographicFront">
              <a:rot lat="1770598" lon="18931207" rev="0"/>
            </a:camera>
            <a:lightRig rig="threePt" dir="t"/>
          </a:scene3d>
          <a:sp3d z="635000" extrusionH="635000" contourW="12700" prstMaterial="dkEdge">
            <a:extrusionClr>
              <a:schemeClr val="bg1">
                <a:lumMod val="95000"/>
              </a:schemeClr>
            </a:extrusionClr>
            <a:contourClr>
              <a:schemeClr val="bg1">
                <a:lumMod val="50000"/>
              </a:schemeClr>
            </a:contourClr>
          </a:sp3d>
        </p:spPr>
      </p:pic>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DF3DFE6-8D9B-43F2-BA8D-472804F2F844}"/>
                  </a:ext>
                </a:extLst>
              </p:cNvPr>
              <p:cNvSpPr txBox="1"/>
              <p:nvPr/>
            </p:nvSpPr>
            <p:spPr>
              <a:xfrm>
                <a:off x="5759818" y="4098645"/>
                <a:ext cx="435259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CN" sz="3200" b="1" i="1" u="none" strike="noStrike" kern="1200" cap="none" spc="0" normalizeH="0" baseline="0" noProof="0" smtClean="0">
                              <a:ln>
                                <a:noFill/>
                              </a:ln>
                              <a:solidFill>
                                <a:prstClr val="white"/>
                              </a:solidFill>
                              <a:effectLst/>
                              <a:uLnTx/>
                              <a:uFillTx/>
                              <a:latin typeface="Cambria Math" panose="02040503050406030204" pitchFamily="18" charset="0"/>
                              <a:ea typeface="宋体" panose="02010600030101010101" pitchFamily="2" charset="-122"/>
                              <a:cs typeface="Times New Roman" panose="02020603050405020304" pitchFamily="18" charset="0"/>
                            </a:rPr>
                          </m:ctrlPr>
                        </m:sSupPr>
                        <m:e>
                          <m:r>
                            <a:rPr kumimoji="0" lang="zh-CN" altLang="en-US" sz="3200" b="1" i="1" u="none" strike="noStrike" kern="1200" cap="none" spc="0" normalizeH="0" baseline="0" noProof="0" smtClean="0">
                              <a:ln>
                                <a:noFill/>
                              </a:ln>
                              <a:solidFill>
                                <a:prstClr val="white"/>
                              </a:solidFill>
                              <a:effectLst/>
                              <a:uLnTx/>
                              <a:uFillTx/>
                              <a:latin typeface="Cambria Math" panose="02040503050406030204" pitchFamily="18" charset="0"/>
                              <a:ea typeface="宋体" panose="02010600030101010101" pitchFamily="2" charset="-122"/>
                              <a:cs typeface="Times New Roman" panose="02020603050405020304" pitchFamily="18" charset="0"/>
                            </a:rPr>
                            <m:t>𝝉</m:t>
                          </m:r>
                        </m:e>
                        <m:sup>
                          <m:r>
                            <a:rPr kumimoji="0" lang="en-US" altLang="zh-CN" sz="3200" b="1" i="1" u="none" strike="noStrike" kern="1200" cap="none" spc="0" normalizeH="0" baseline="0" noProof="0" smtClean="0">
                              <a:ln>
                                <a:noFill/>
                              </a:ln>
                              <a:solidFill>
                                <a:prstClr val="whit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sup>
                      </m:sSup>
                    </m:oMath>
                  </m:oMathPara>
                </a14:m>
                <a:endParaRPr kumimoji="0" lang="zh-CN" altLang="en-US" sz="3200" b="1"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id="{8DF3DFE6-8D9B-43F2-BA8D-472804F2F844}"/>
                  </a:ext>
                </a:extLst>
              </p:cNvPr>
              <p:cNvSpPr txBox="1">
                <a:spLocks noRot="1" noChangeAspect="1" noMove="1" noResize="1" noEditPoints="1" noAdjustHandles="1" noChangeArrowheads="1" noChangeShapeType="1" noTextEdit="1"/>
              </p:cNvSpPr>
              <p:nvPr/>
            </p:nvSpPr>
            <p:spPr>
              <a:xfrm>
                <a:off x="5759818" y="4098645"/>
                <a:ext cx="4352599" cy="584775"/>
              </a:xfrm>
              <a:prstGeom prst="rect">
                <a:avLst/>
              </a:prstGeom>
              <a:blipFill>
                <a:blip r:embed="rId8"/>
                <a:stretch>
                  <a:fillRect/>
                </a:stretch>
              </a:blipFill>
            </p:spPr>
            <p:txBody>
              <a:bodyPr/>
              <a:lstStyle/>
              <a:p>
                <a:r>
                  <a:rPr lang="zh-CN" altLang="en-US">
                    <a:noFill/>
                  </a:rPr>
                  <a:t> </a:t>
                </a:r>
              </a:p>
            </p:txBody>
          </p:sp>
        </mc:Fallback>
      </mc:AlternateContent>
      <p:cxnSp>
        <p:nvCxnSpPr>
          <p:cNvPr id="23" name="直接箭头连接符 22">
            <a:extLst>
              <a:ext uri="{FF2B5EF4-FFF2-40B4-BE49-F238E27FC236}">
                <a16:creationId xmlns:a16="http://schemas.microsoft.com/office/drawing/2014/main" id="{98C71202-33D0-4805-ACF9-D31389F78E0E}"/>
              </a:ext>
            </a:extLst>
          </p:cNvPr>
          <p:cNvCxnSpPr>
            <a:cxnSpLocks/>
          </p:cNvCxnSpPr>
          <p:nvPr/>
        </p:nvCxnSpPr>
        <p:spPr>
          <a:xfrm>
            <a:off x="8360310" y="3385860"/>
            <a:ext cx="474134"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FDA27236-2961-49FD-ABCB-5E4082B7BD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74316" y="2144859"/>
            <a:ext cx="2904815" cy="2568282"/>
          </a:xfrm>
          <a:prstGeom prst="rect">
            <a:avLst/>
          </a:prstGeom>
        </p:spPr>
      </p:pic>
      <p:sp>
        <p:nvSpPr>
          <p:cNvPr id="25" name="矩形: 圆角 24">
            <a:extLst>
              <a:ext uri="{FF2B5EF4-FFF2-40B4-BE49-F238E27FC236}">
                <a16:creationId xmlns:a16="http://schemas.microsoft.com/office/drawing/2014/main" id="{4219BCB7-1CCE-4F2A-A4DC-D2A9DA12B66A}"/>
              </a:ext>
            </a:extLst>
          </p:cNvPr>
          <p:cNvSpPr/>
          <p:nvPr/>
        </p:nvSpPr>
        <p:spPr>
          <a:xfrm>
            <a:off x="229427" y="1810754"/>
            <a:ext cx="4966538" cy="3641777"/>
          </a:xfrm>
          <a:prstGeom prst="round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9F5E4E20-EBE8-4C28-8329-6BA6A2F90CFE}"/>
              </a:ext>
            </a:extLst>
          </p:cNvPr>
          <p:cNvSpPr txBox="1"/>
          <p:nvPr/>
        </p:nvSpPr>
        <p:spPr>
          <a:xfrm>
            <a:off x="1664510" y="5452531"/>
            <a:ext cx="209637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200" b="1" dirty="0">
                <a:solidFill>
                  <a:prstClr val="white"/>
                </a:solidFill>
                <a:latin typeface="Calibri"/>
                <a:ea typeface="宋体" panose="02010600030101010101" pitchFamily="2" charset="-122"/>
                <a:cs typeface="Times New Roman" panose="02020603050405020304" pitchFamily="18" charset="0"/>
              </a:rPr>
              <a:t>First stage</a:t>
            </a:r>
            <a:endParaRPr kumimoji="0" lang="zh-CN" altLang="en-US" sz="3200" b="1"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sp>
        <p:nvSpPr>
          <p:cNvPr id="33" name="矩形: 圆角 32">
            <a:extLst>
              <a:ext uri="{FF2B5EF4-FFF2-40B4-BE49-F238E27FC236}">
                <a16:creationId xmlns:a16="http://schemas.microsoft.com/office/drawing/2014/main" id="{6F063B9C-A469-4C12-A8E2-8C478D30EE90}"/>
              </a:ext>
            </a:extLst>
          </p:cNvPr>
          <p:cNvSpPr/>
          <p:nvPr/>
        </p:nvSpPr>
        <p:spPr>
          <a:xfrm>
            <a:off x="7115467" y="1810754"/>
            <a:ext cx="4966538" cy="3949882"/>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3A428B74-E455-4486-B40C-8707BEF5F0F7}"/>
              </a:ext>
            </a:extLst>
          </p:cNvPr>
          <p:cNvSpPr txBox="1"/>
          <p:nvPr/>
        </p:nvSpPr>
        <p:spPr>
          <a:xfrm>
            <a:off x="8360956" y="5888645"/>
            <a:ext cx="256900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200" b="1" dirty="0">
                <a:solidFill>
                  <a:prstClr val="white"/>
                </a:solidFill>
                <a:latin typeface="Calibri"/>
                <a:ea typeface="宋体" panose="02010600030101010101" pitchFamily="2" charset="-122"/>
                <a:cs typeface="Times New Roman" panose="02020603050405020304" pitchFamily="18" charset="0"/>
              </a:rPr>
              <a:t>Second stage</a:t>
            </a:r>
            <a:endParaRPr kumimoji="0" lang="zh-CN" altLang="en-US" sz="3200" b="1"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sp>
        <p:nvSpPr>
          <p:cNvPr id="35" name="文本框 34">
            <a:extLst>
              <a:ext uri="{FF2B5EF4-FFF2-40B4-BE49-F238E27FC236}">
                <a16:creationId xmlns:a16="http://schemas.microsoft.com/office/drawing/2014/main" id="{A88BE8EA-81F8-44E1-A23C-08DBE8C00A57}"/>
              </a:ext>
            </a:extLst>
          </p:cNvPr>
          <p:cNvSpPr txBox="1"/>
          <p:nvPr/>
        </p:nvSpPr>
        <p:spPr>
          <a:xfrm>
            <a:off x="8301342" y="4683420"/>
            <a:ext cx="4352599"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More balanced distribution</a:t>
            </a:r>
            <a:endParaRPr kumimoji="0" lang="zh-CN" altLang="en-US" sz="3200" b="1"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sp>
        <p:nvSpPr>
          <p:cNvPr id="21" name="文本框 20">
            <a:extLst>
              <a:ext uri="{FF2B5EF4-FFF2-40B4-BE49-F238E27FC236}">
                <a16:creationId xmlns:a16="http://schemas.microsoft.com/office/drawing/2014/main" id="{7D1F161E-CD44-48BA-9F86-5245A2BF0A29}"/>
              </a:ext>
            </a:extLst>
          </p:cNvPr>
          <p:cNvSpPr txBox="1"/>
          <p:nvPr/>
        </p:nvSpPr>
        <p:spPr>
          <a:xfrm>
            <a:off x="5241316" y="3513870"/>
            <a:ext cx="18288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MCMC</a:t>
            </a:r>
            <a:endParaRPr kumimoji="0" lang="zh-CN" altLang="en-US" sz="3200" b="1"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13152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6">
            <a:extLst>
              <a:ext uri="{FF2B5EF4-FFF2-40B4-BE49-F238E27FC236}">
                <a16:creationId xmlns:a16="http://schemas.microsoft.com/office/drawing/2014/main" id="{5CBA6003-2588-4CCE-942F-B05EC4B60A01}"/>
              </a:ext>
            </a:extLst>
          </p:cNvPr>
          <p:cNvSpPr txBox="1"/>
          <p:nvPr/>
        </p:nvSpPr>
        <p:spPr>
          <a:xfrm>
            <a:off x="3226444" y="346027"/>
            <a:ext cx="6200154" cy="769441"/>
          </a:xfrm>
          <a:prstGeom prst="rect">
            <a:avLst/>
          </a:prstGeom>
          <a:noFill/>
        </p:spPr>
        <p:txBody>
          <a:bodyPr wrap="square" rtlCol="0">
            <a:spAutoFit/>
          </a:bodyPr>
          <a:lstStyle/>
          <a:p>
            <a:pPr lvl="0"/>
            <a:r>
              <a:rPr lang="en-US" altLang="zh-CN" sz="4400" b="1" dirty="0">
                <a:solidFill>
                  <a:srgbClr val="FAAB23"/>
                </a:solidFill>
              </a:rPr>
              <a:t>Training and</a:t>
            </a:r>
            <a:r>
              <a:rPr lang="zh-CN" altLang="en-US" sz="4400" b="1" dirty="0">
                <a:solidFill>
                  <a:srgbClr val="FAAB23"/>
                </a:solidFill>
              </a:rPr>
              <a:t> </a:t>
            </a:r>
            <a:r>
              <a:rPr lang="en-US" altLang="zh-CN" sz="4400" b="1" dirty="0">
                <a:solidFill>
                  <a:srgbClr val="FAAB23"/>
                </a:solidFill>
              </a:rPr>
              <a:t>Optimization</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83B9D8AC-30C5-4429-B4A9-A9D5D8E66848}"/>
                  </a:ext>
                </a:extLst>
              </p:cNvPr>
              <p:cNvSpPr txBox="1"/>
              <p:nvPr/>
            </p:nvSpPr>
            <p:spPr>
              <a:xfrm>
                <a:off x="2728831" y="4069828"/>
                <a:ext cx="63621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solidFill>
                            <a:schemeClr val="bg1"/>
                          </a:solidFill>
                          <a:latin typeface="Cambria Math" panose="02040503050406030204" pitchFamily="18" charset="0"/>
                        </a:rPr>
                        <m:t>𝑙𝑜𝑠𝑠</m:t>
                      </m:r>
                      <m:r>
                        <a:rPr lang="en-US" altLang="zh-CN" sz="3200" b="0" i="1" smtClean="0">
                          <a:solidFill>
                            <a:schemeClr val="bg1"/>
                          </a:solidFill>
                          <a:latin typeface="Cambria Math" panose="02040503050406030204" pitchFamily="18" charset="0"/>
                        </a:rPr>
                        <m:t>=</m:t>
                      </m:r>
                      <m:sSup>
                        <m:sSupPr>
                          <m:ctrlPr>
                            <a:rPr lang="en-US" altLang="zh-CN" sz="3200" b="0" i="1" smtClean="0">
                              <a:solidFill>
                                <a:schemeClr val="bg1"/>
                              </a:solidFill>
                              <a:latin typeface="Cambria Math" panose="02040503050406030204" pitchFamily="18" charset="0"/>
                            </a:rPr>
                          </m:ctrlPr>
                        </m:sSupPr>
                        <m:e>
                          <m:r>
                            <a:rPr lang="en-US" altLang="zh-CN" sz="3200" i="1">
                              <a:solidFill>
                                <a:schemeClr val="bg1"/>
                              </a:solidFill>
                              <a:latin typeface="Cambria Math" panose="02040503050406030204" pitchFamily="18" charset="0"/>
                            </a:rPr>
                            <m:t>|</m:t>
                          </m:r>
                          <m:d>
                            <m:dPr>
                              <m:begChr m:val="|"/>
                              <m:endChr m:val="|"/>
                              <m:ctrlPr>
                                <a:rPr lang="en-US" altLang="zh-CN" sz="3200" i="1">
                                  <a:solidFill>
                                    <a:schemeClr val="bg1"/>
                                  </a:solidFill>
                                  <a:latin typeface="Cambria Math" panose="02040503050406030204" pitchFamily="18" charset="0"/>
                                </a:rPr>
                              </m:ctrlPr>
                            </m:dPr>
                            <m:e>
                              <m:sSub>
                                <m:sSubPr>
                                  <m:ctrlPr>
                                    <a:rPr lang="en-US" altLang="zh-CN" sz="3200" i="1" smtClean="0">
                                      <a:solidFill>
                                        <a:schemeClr val="accent1">
                                          <a:lumMod val="40000"/>
                                          <a:lumOff val="60000"/>
                                        </a:schemeClr>
                                      </a:solidFill>
                                      <a:latin typeface="Cambria Math" panose="02040503050406030204" pitchFamily="18" charset="0"/>
                                    </a:rPr>
                                  </m:ctrlPr>
                                </m:sSubPr>
                                <m:e>
                                  <m:r>
                                    <a:rPr lang="zh-CN" altLang="en-US" sz="3200" i="1">
                                      <a:solidFill>
                                        <a:schemeClr val="accent1">
                                          <a:lumMod val="40000"/>
                                          <a:lumOff val="60000"/>
                                        </a:schemeClr>
                                      </a:solidFill>
                                      <a:latin typeface="Cambria Math" panose="02040503050406030204" pitchFamily="18" charset="0"/>
                                    </a:rPr>
                                    <m:t>𝜏</m:t>
                                  </m:r>
                                </m:e>
                                <m:sub>
                                  <m:r>
                                    <a:rPr lang="en-US" altLang="zh-CN" sz="3200" i="1">
                                      <a:solidFill>
                                        <a:schemeClr val="accent1">
                                          <a:lumMod val="40000"/>
                                          <a:lumOff val="60000"/>
                                        </a:schemeClr>
                                      </a:solidFill>
                                      <a:latin typeface="Cambria Math" panose="02040503050406030204" pitchFamily="18" charset="0"/>
                                    </a:rPr>
                                    <m:t>𝑚</m:t>
                                  </m:r>
                                </m:sub>
                              </m:sSub>
                              <m:d>
                                <m:dPr>
                                  <m:ctrlPr>
                                    <a:rPr lang="en-US" altLang="zh-CN" sz="3200" i="1">
                                      <a:solidFill>
                                        <a:schemeClr val="accent1">
                                          <a:lumMod val="40000"/>
                                          <a:lumOff val="60000"/>
                                        </a:schemeClr>
                                      </a:solidFill>
                                      <a:latin typeface="Cambria Math" panose="02040503050406030204" pitchFamily="18" charset="0"/>
                                    </a:rPr>
                                  </m:ctrlPr>
                                </m:dPr>
                                <m:e>
                                  <m:sSup>
                                    <m:sSupPr>
                                      <m:ctrlPr>
                                        <a:rPr lang="en-US" altLang="zh-CN" sz="3200" i="1">
                                          <a:solidFill>
                                            <a:schemeClr val="accent1">
                                              <a:lumMod val="40000"/>
                                              <a:lumOff val="60000"/>
                                            </a:schemeClr>
                                          </a:solidFill>
                                          <a:latin typeface="Cambria Math" panose="02040503050406030204" pitchFamily="18" charset="0"/>
                                        </a:rPr>
                                      </m:ctrlPr>
                                    </m:sSupPr>
                                    <m:e>
                                      <m:r>
                                        <a:rPr lang="en-US" altLang="zh-CN" sz="3200" i="1">
                                          <a:solidFill>
                                            <a:schemeClr val="accent1">
                                              <a:lumMod val="40000"/>
                                              <a:lumOff val="60000"/>
                                            </a:schemeClr>
                                          </a:solidFill>
                                          <a:latin typeface="Cambria Math" panose="02040503050406030204" pitchFamily="18" charset="0"/>
                                        </a:rPr>
                                        <m:t>𝑥</m:t>
                                      </m:r>
                                    </m:e>
                                    <m:sup>
                                      <m:r>
                                        <a:rPr lang="en-US" altLang="zh-CN" sz="3200" i="1">
                                          <a:solidFill>
                                            <a:schemeClr val="accent1">
                                              <a:lumMod val="40000"/>
                                              <a:lumOff val="60000"/>
                                            </a:schemeClr>
                                          </a:solidFill>
                                          <a:latin typeface="Cambria Math" panose="02040503050406030204" pitchFamily="18" charset="0"/>
                                        </a:rPr>
                                        <m:t>′</m:t>
                                      </m:r>
                                    </m:sup>
                                  </m:sSup>
                                  <m:r>
                                    <a:rPr lang="en-US" altLang="zh-CN" sz="3200" i="1">
                                      <a:solidFill>
                                        <a:schemeClr val="accent1">
                                          <a:lumMod val="40000"/>
                                          <a:lumOff val="60000"/>
                                        </a:schemeClr>
                                      </a:solidFill>
                                      <a:latin typeface="Cambria Math" panose="02040503050406030204" pitchFamily="18" charset="0"/>
                                    </a:rPr>
                                    <m:t>,</m:t>
                                  </m:r>
                                  <m:sSup>
                                    <m:sSupPr>
                                      <m:ctrlPr>
                                        <a:rPr lang="en-US" altLang="zh-CN" sz="3200" i="1">
                                          <a:solidFill>
                                            <a:schemeClr val="accent1">
                                              <a:lumMod val="40000"/>
                                              <a:lumOff val="60000"/>
                                            </a:schemeClr>
                                          </a:solidFill>
                                          <a:latin typeface="Cambria Math" panose="02040503050406030204" pitchFamily="18" charset="0"/>
                                        </a:rPr>
                                      </m:ctrlPr>
                                    </m:sSupPr>
                                    <m:e>
                                      <m:r>
                                        <a:rPr lang="en-US" altLang="zh-CN" sz="3200" i="1">
                                          <a:solidFill>
                                            <a:schemeClr val="accent1">
                                              <a:lumMod val="40000"/>
                                              <a:lumOff val="60000"/>
                                            </a:schemeClr>
                                          </a:solidFill>
                                          <a:latin typeface="Cambria Math" panose="02040503050406030204" pitchFamily="18" charset="0"/>
                                        </a:rPr>
                                        <m:t>𝑦</m:t>
                                      </m:r>
                                    </m:e>
                                    <m:sup>
                                      <m:r>
                                        <a:rPr lang="en-US" altLang="zh-CN" sz="3200" i="1">
                                          <a:solidFill>
                                            <a:schemeClr val="accent1">
                                              <a:lumMod val="40000"/>
                                              <a:lumOff val="60000"/>
                                            </a:schemeClr>
                                          </a:solidFill>
                                          <a:latin typeface="Cambria Math" panose="02040503050406030204" pitchFamily="18" charset="0"/>
                                        </a:rPr>
                                        <m:t>′</m:t>
                                      </m:r>
                                    </m:sup>
                                  </m:sSup>
                                  <m:r>
                                    <a:rPr lang="en-US" altLang="zh-CN" sz="3200" i="1">
                                      <a:solidFill>
                                        <a:schemeClr val="accent1">
                                          <a:lumMod val="40000"/>
                                          <a:lumOff val="60000"/>
                                        </a:schemeClr>
                                      </a:solidFill>
                                      <a:latin typeface="Cambria Math" panose="02040503050406030204" pitchFamily="18" charset="0"/>
                                    </a:rPr>
                                    <m:t>,</m:t>
                                  </m:r>
                                  <m:r>
                                    <a:rPr lang="en-US" altLang="zh-CN" sz="3200" i="1">
                                      <a:solidFill>
                                        <a:schemeClr val="accent1">
                                          <a:lumMod val="40000"/>
                                          <a:lumOff val="60000"/>
                                        </a:schemeClr>
                                      </a:solidFill>
                                      <a:latin typeface="Cambria Math" panose="02040503050406030204" pitchFamily="18" charset="0"/>
                                    </a:rPr>
                                    <m:t>𝑡</m:t>
                                  </m:r>
                                </m:e>
                              </m:d>
                              <m:r>
                                <a:rPr lang="en-US" altLang="zh-CN" sz="3200" i="1" smtClean="0">
                                  <a:solidFill>
                                    <a:schemeClr val="bg1"/>
                                  </a:solidFill>
                                  <a:latin typeface="Cambria Math" panose="02040503050406030204" pitchFamily="18" charset="0"/>
                                </a:rPr>
                                <m:t>−</m:t>
                              </m:r>
                              <m:r>
                                <a:rPr lang="zh-CN" altLang="en-US" sz="3200" i="1" smtClean="0">
                                  <a:solidFill>
                                    <a:schemeClr val="accent2">
                                      <a:lumMod val="40000"/>
                                      <a:lumOff val="60000"/>
                                    </a:schemeClr>
                                  </a:solidFill>
                                  <a:latin typeface="Cambria Math" panose="02040503050406030204" pitchFamily="18" charset="0"/>
                                </a:rPr>
                                <m:t>𝜏</m:t>
                              </m:r>
                              <m:d>
                                <m:dPr>
                                  <m:ctrlPr>
                                    <a:rPr lang="en-US" altLang="zh-CN" sz="3200" i="1">
                                      <a:solidFill>
                                        <a:schemeClr val="accent2">
                                          <a:lumMod val="40000"/>
                                          <a:lumOff val="60000"/>
                                        </a:schemeClr>
                                      </a:solidFill>
                                      <a:latin typeface="Cambria Math" panose="02040503050406030204" pitchFamily="18" charset="0"/>
                                    </a:rPr>
                                  </m:ctrlPr>
                                </m:dPr>
                                <m:e>
                                  <m:sSup>
                                    <m:sSupPr>
                                      <m:ctrlPr>
                                        <a:rPr lang="en-US" altLang="zh-CN" sz="3200" i="1">
                                          <a:solidFill>
                                            <a:schemeClr val="accent2">
                                              <a:lumMod val="40000"/>
                                              <a:lumOff val="60000"/>
                                            </a:schemeClr>
                                          </a:solidFill>
                                          <a:latin typeface="Cambria Math" panose="02040503050406030204" pitchFamily="18" charset="0"/>
                                        </a:rPr>
                                      </m:ctrlPr>
                                    </m:sSupPr>
                                    <m:e>
                                      <m:r>
                                        <a:rPr lang="en-US" altLang="zh-CN" sz="3200" i="1">
                                          <a:solidFill>
                                            <a:schemeClr val="accent2">
                                              <a:lumMod val="40000"/>
                                              <a:lumOff val="60000"/>
                                            </a:schemeClr>
                                          </a:solidFill>
                                          <a:latin typeface="Cambria Math" panose="02040503050406030204" pitchFamily="18" charset="0"/>
                                        </a:rPr>
                                        <m:t>𝑥</m:t>
                                      </m:r>
                                    </m:e>
                                    <m:sup>
                                      <m:r>
                                        <a:rPr lang="en-US" altLang="zh-CN" sz="3200" i="1">
                                          <a:solidFill>
                                            <a:schemeClr val="accent2">
                                              <a:lumMod val="40000"/>
                                              <a:lumOff val="60000"/>
                                            </a:schemeClr>
                                          </a:solidFill>
                                          <a:latin typeface="Cambria Math" panose="02040503050406030204" pitchFamily="18" charset="0"/>
                                        </a:rPr>
                                        <m:t>′</m:t>
                                      </m:r>
                                    </m:sup>
                                  </m:sSup>
                                  <m:r>
                                    <a:rPr lang="en-US" altLang="zh-CN" sz="3200" i="1">
                                      <a:solidFill>
                                        <a:schemeClr val="accent2">
                                          <a:lumMod val="40000"/>
                                          <a:lumOff val="60000"/>
                                        </a:schemeClr>
                                      </a:solidFill>
                                      <a:latin typeface="Cambria Math" panose="02040503050406030204" pitchFamily="18" charset="0"/>
                                    </a:rPr>
                                    <m:t>,</m:t>
                                  </m:r>
                                  <m:sSup>
                                    <m:sSupPr>
                                      <m:ctrlPr>
                                        <a:rPr lang="en-US" altLang="zh-CN" sz="3200" i="1">
                                          <a:solidFill>
                                            <a:schemeClr val="accent2">
                                              <a:lumMod val="40000"/>
                                              <a:lumOff val="60000"/>
                                            </a:schemeClr>
                                          </a:solidFill>
                                          <a:latin typeface="Cambria Math" panose="02040503050406030204" pitchFamily="18" charset="0"/>
                                        </a:rPr>
                                      </m:ctrlPr>
                                    </m:sSupPr>
                                    <m:e>
                                      <m:r>
                                        <a:rPr lang="en-US" altLang="zh-CN" sz="3200" i="1">
                                          <a:solidFill>
                                            <a:schemeClr val="accent2">
                                              <a:lumMod val="40000"/>
                                              <a:lumOff val="60000"/>
                                            </a:schemeClr>
                                          </a:solidFill>
                                          <a:latin typeface="Cambria Math" panose="02040503050406030204" pitchFamily="18" charset="0"/>
                                        </a:rPr>
                                        <m:t>𝑦</m:t>
                                      </m:r>
                                    </m:e>
                                    <m:sup>
                                      <m:r>
                                        <a:rPr lang="en-US" altLang="zh-CN" sz="3200" i="1">
                                          <a:solidFill>
                                            <a:schemeClr val="accent2">
                                              <a:lumMod val="40000"/>
                                              <a:lumOff val="60000"/>
                                            </a:schemeClr>
                                          </a:solidFill>
                                          <a:latin typeface="Cambria Math" panose="02040503050406030204" pitchFamily="18" charset="0"/>
                                        </a:rPr>
                                        <m:t>′</m:t>
                                      </m:r>
                                    </m:sup>
                                  </m:sSup>
                                  <m:r>
                                    <a:rPr lang="en-US" altLang="zh-CN" sz="3200" i="1">
                                      <a:solidFill>
                                        <a:schemeClr val="accent2">
                                          <a:lumMod val="40000"/>
                                          <a:lumOff val="60000"/>
                                        </a:schemeClr>
                                      </a:solidFill>
                                      <a:latin typeface="Cambria Math" panose="02040503050406030204" pitchFamily="18" charset="0"/>
                                    </a:rPr>
                                    <m:t>,</m:t>
                                  </m:r>
                                  <m:r>
                                    <a:rPr lang="en-US" altLang="zh-CN" sz="3200" i="1">
                                      <a:solidFill>
                                        <a:schemeClr val="accent2">
                                          <a:lumMod val="40000"/>
                                          <a:lumOff val="60000"/>
                                        </a:schemeClr>
                                      </a:solidFill>
                                      <a:latin typeface="Cambria Math" panose="02040503050406030204" pitchFamily="18" charset="0"/>
                                    </a:rPr>
                                    <m:t>𝑡</m:t>
                                  </m:r>
                                </m:e>
                              </m:d>
                            </m:e>
                          </m:d>
                          <m:r>
                            <a:rPr lang="en-US" altLang="zh-CN" sz="3200" i="1">
                              <a:solidFill>
                                <a:schemeClr val="bg1"/>
                              </a:solidFill>
                              <a:latin typeface="Cambria Math" panose="02040503050406030204" pitchFamily="18" charset="0"/>
                            </a:rPr>
                            <m:t>|</m:t>
                          </m:r>
                        </m:e>
                        <m:sup>
                          <m:r>
                            <a:rPr lang="en-US" altLang="zh-CN" sz="3200" b="0" i="1" smtClean="0">
                              <a:solidFill>
                                <a:schemeClr val="bg1"/>
                              </a:solidFill>
                              <a:latin typeface="Cambria Math" panose="02040503050406030204" pitchFamily="18" charset="0"/>
                            </a:rPr>
                            <m:t>2</m:t>
                          </m:r>
                        </m:sup>
                      </m:sSup>
                    </m:oMath>
                  </m:oMathPara>
                </a14:m>
                <a:endParaRPr lang="zh-CN" altLang="en-US" sz="3200" dirty="0">
                  <a:solidFill>
                    <a:schemeClr val="bg1"/>
                  </a:solidFill>
                </a:endParaRPr>
              </a:p>
            </p:txBody>
          </p:sp>
        </mc:Choice>
        <mc:Fallback xmlns="">
          <p:sp>
            <p:nvSpPr>
              <p:cNvPr id="16" name="文本框 15">
                <a:extLst>
                  <a:ext uri="{FF2B5EF4-FFF2-40B4-BE49-F238E27FC236}">
                    <a16:creationId xmlns:a16="http://schemas.microsoft.com/office/drawing/2014/main" id="{83B9D8AC-30C5-4429-B4A9-A9D5D8E66848}"/>
                  </a:ext>
                </a:extLst>
              </p:cNvPr>
              <p:cNvSpPr txBox="1">
                <a:spLocks noRot="1" noChangeAspect="1" noMove="1" noResize="1" noEditPoints="1" noAdjustHandles="1" noChangeArrowheads="1" noChangeShapeType="1" noTextEdit="1"/>
              </p:cNvSpPr>
              <p:nvPr/>
            </p:nvSpPr>
            <p:spPr>
              <a:xfrm>
                <a:off x="2728831" y="4069828"/>
                <a:ext cx="6362191" cy="492443"/>
              </a:xfrm>
              <a:prstGeom prst="rect">
                <a:avLst/>
              </a:prstGeom>
              <a:blipFill>
                <a:blip r:embed="rId5"/>
                <a:stretch>
                  <a:fillRect/>
                </a:stretch>
              </a:blipFill>
            </p:spPr>
            <p:txBody>
              <a:bodyPr/>
              <a:lstStyle/>
              <a:p>
                <a:r>
                  <a:rPr lang="zh-CN" altLang="en-US">
                    <a:noFill/>
                  </a:rPr>
                  <a:t> </a:t>
                </a:r>
              </a:p>
            </p:txBody>
          </p:sp>
        </mc:Fallback>
      </mc:AlternateContent>
      <p:cxnSp>
        <p:nvCxnSpPr>
          <p:cNvPr id="18" name="直接箭头连接符 17">
            <a:extLst>
              <a:ext uri="{FF2B5EF4-FFF2-40B4-BE49-F238E27FC236}">
                <a16:creationId xmlns:a16="http://schemas.microsoft.com/office/drawing/2014/main" id="{1EDD2FB4-308A-4790-B419-B05B0797209D}"/>
              </a:ext>
            </a:extLst>
          </p:cNvPr>
          <p:cNvCxnSpPr>
            <a:cxnSpLocks/>
          </p:cNvCxnSpPr>
          <p:nvPr/>
        </p:nvCxnSpPr>
        <p:spPr>
          <a:xfrm>
            <a:off x="4529399" y="3560387"/>
            <a:ext cx="0" cy="444540"/>
          </a:xfrm>
          <a:prstGeom prst="straightConnector1">
            <a:avLst/>
          </a:prstGeom>
          <a:ln w="57150">
            <a:solidFill>
              <a:schemeClr val="accent1">
                <a:lumMod val="40000"/>
                <a:lumOff val="60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a:extLst>
              <a:ext uri="{FF2B5EF4-FFF2-40B4-BE49-F238E27FC236}">
                <a16:creationId xmlns:a16="http://schemas.microsoft.com/office/drawing/2014/main" id="{2749EBBA-D225-4976-B071-A20A1F1FE995}"/>
              </a:ext>
            </a:extLst>
          </p:cNvPr>
          <p:cNvCxnSpPr>
            <a:cxnSpLocks/>
          </p:cNvCxnSpPr>
          <p:nvPr/>
        </p:nvCxnSpPr>
        <p:spPr>
          <a:xfrm>
            <a:off x="6963587" y="3560387"/>
            <a:ext cx="0" cy="444540"/>
          </a:xfrm>
          <a:prstGeom prst="straightConnector1">
            <a:avLst/>
          </a:prstGeom>
          <a:ln w="57150">
            <a:solidFill>
              <a:schemeClr val="accent2">
                <a:lumMod val="40000"/>
                <a:lumOff val="60000"/>
              </a:schemeClr>
            </a:solidFill>
            <a:tailEnd type="triangle"/>
          </a:ln>
        </p:spPr>
        <p:style>
          <a:lnRef idx="1">
            <a:schemeClr val="dk1"/>
          </a:lnRef>
          <a:fillRef idx="0">
            <a:schemeClr val="dk1"/>
          </a:fillRef>
          <a:effectRef idx="0">
            <a:schemeClr val="dk1"/>
          </a:effectRef>
          <a:fontRef idx="minor">
            <a:schemeClr val="tx1"/>
          </a:fontRef>
        </p:style>
      </p:cxnSp>
      <p:grpSp>
        <p:nvGrpSpPr>
          <p:cNvPr id="42" name="组合 41">
            <a:extLst>
              <a:ext uri="{FF2B5EF4-FFF2-40B4-BE49-F238E27FC236}">
                <a16:creationId xmlns:a16="http://schemas.microsoft.com/office/drawing/2014/main" id="{F4833536-BB0B-41D8-A765-289C5C1635D1}"/>
              </a:ext>
            </a:extLst>
          </p:cNvPr>
          <p:cNvGrpSpPr/>
          <p:nvPr/>
        </p:nvGrpSpPr>
        <p:grpSpPr>
          <a:xfrm>
            <a:off x="1167932" y="1470942"/>
            <a:ext cx="9856136" cy="2089445"/>
            <a:chOff x="1167932" y="2850884"/>
            <a:chExt cx="9856136" cy="2089445"/>
          </a:xfrm>
        </p:grpSpPr>
        <p:sp>
          <p:nvSpPr>
            <p:cNvPr id="43" name="文本框 42">
              <a:extLst>
                <a:ext uri="{FF2B5EF4-FFF2-40B4-BE49-F238E27FC236}">
                  <a16:creationId xmlns:a16="http://schemas.microsoft.com/office/drawing/2014/main" id="{3EA6AD7D-6010-4A72-8A44-AEA3DEB70E3E}"/>
                </a:ext>
              </a:extLst>
            </p:cNvPr>
            <p:cNvSpPr txBox="1"/>
            <p:nvPr/>
          </p:nvSpPr>
          <p:spPr>
            <a:xfrm>
              <a:off x="1645863" y="4355554"/>
              <a:ext cx="4418133" cy="584775"/>
            </a:xfrm>
            <a:prstGeom prst="rect">
              <a:avLst/>
            </a:prstGeom>
            <a:noFill/>
          </p:spPr>
          <p:txBody>
            <a:bodyPr wrap="square" rtlCol="0">
              <a:spAutoFit/>
            </a:bodyPr>
            <a:lstStyle/>
            <a:p>
              <a:r>
                <a:rPr lang="en-US" altLang="zh-CN" sz="3200" b="1" dirty="0">
                  <a:solidFill>
                    <a:schemeClr val="bg1"/>
                  </a:solidFill>
                  <a:latin typeface="+mj-lt"/>
                  <a:cs typeface="Times New Roman" panose="02020603050405020304" pitchFamily="18" charset="0"/>
                </a:rPr>
                <a:t>measurement from data</a:t>
              </a:r>
              <a:endParaRPr lang="zh-CN" altLang="en-US" sz="3200" b="1" dirty="0">
                <a:solidFill>
                  <a:schemeClr val="bg1"/>
                </a:solidFill>
                <a:latin typeface="+mj-lt"/>
                <a:cs typeface="Times New Roman" panose="02020603050405020304" pitchFamily="18" charset="0"/>
              </a:endParaRPr>
            </a:p>
          </p:txBody>
        </p:sp>
        <p:sp>
          <p:nvSpPr>
            <p:cNvPr id="44" name="文本框 43">
              <a:extLst>
                <a:ext uri="{FF2B5EF4-FFF2-40B4-BE49-F238E27FC236}">
                  <a16:creationId xmlns:a16="http://schemas.microsoft.com/office/drawing/2014/main" id="{B6D7D1FA-8328-42C6-9931-BA17241D6297}"/>
                </a:ext>
              </a:extLst>
            </p:cNvPr>
            <p:cNvSpPr txBox="1"/>
            <p:nvPr/>
          </p:nvSpPr>
          <p:spPr>
            <a:xfrm>
              <a:off x="6326521" y="4355554"/>
              <a:ext cx="4697547" cy="584775"/>
            </a:xfrm>
            <a:prstGeom prst="rect">
              <a:avLst/>
            </a:prstGeom>
            <a:noFill/>
          </p:spPr>
          <p:txBody>
            <a:bodyPr wrap="square" rtlCol="0">
              <a:spAutoFit/>
            </a:bodyPr>
            <a:lstStyle/>
            <a:p>
              <a:r>
                <a:rPr lang="en-US" altLang="zh-CN" sz="3200" b="1" dirty="0">
                  <a:solidFill>
                    <a:schemeClr val="bg1"/>
                  </a:solidFill>
                  <a:latin typeface="+mj-lt"/>
                  <a:cs typeface="Times New Roman" panose="02020603050405020304" pitchFamily="18" charset="0"/>
                </a:rPr>
                <a:t>predicted measurement</a:t>
              </a:r>
              <a:endParaRPr lang="zh-CN" altLang="en-US" sz="3200" b="1" dirty="0">
                <a:solidFill>
                  <a:schemeClr val="bg1"/>
                </a:solidFill>
                <a:latin typeface="+mj-lt"/>
                <a:cs typeface="Times New Roman" panose="02020603050405020304" pitchFamily="18" charset="0"/>
              </a:endParaRPr>
            </a:p>
          </p:txBody>
        </p:sp>
        <p:cxnSp>
          <p:nvCxnSpPr>
            <p:cNvPr id="45" name="直接箭头连接符 44">
              <a:extLst>
                <a:ext uri="{FF2B5EF4-FFF2-40B4-BE49-F238E27FC236}">
                  <a16:creationId xmlns:a16="http://schemas.microsoft.com/office/drawing/2014/main" id="{650148DC-EA1A-47BC-AD73-BA9FE2630168}"/>
                </a:ext>
              </a:extLst>
            </p:cNvPr>
            <p:cNvCxnSpPr>
              <a:cxnSpLocks/>
            </p:cNvCxnSpPr>
            <p:nvPr/>
          </p:nvCxnSpPr>
          <p:spPr>
            <a:xfrm flipV="1">
              <a:off x="2323074" y="2974566"/>
              <a:ext cx="0" cy="111558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C63931B7-5256-44CE-9E6B-D9EECAA40D11}"/>
                </a:ext>
              </a:extLst>
            </p:cNvPr>
            <p:cNvCxnSpPr>
              <a:cxnSpLocks/>
            </p:cNvCxnSpPr>
            <p:nvPr/>
          </p:nvCxnSpPr>
          <p:spPr>
            <a:xfrm>
              <a:off x="2311499" y="4090150"/>
              <a:ext cx="3120628"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5EE7B040-E5AD-4D53-8E94-883066FEF047}"/>
                </a:ext>
              </a:extLst>
            </p:cNvPr>
            <p:cNvSpPr txBox="1"/>
            <p:nvPr/>
          </p:nvSpPr>
          <p:spPr>
            <a:xfrm>
              <a:off x="1167932" y="2886027"/>
              <a:ext cx="1127797" cy="830997"/>
            </a:xfrm>
            <a:prstGeom prst="rect">
              <a:avLst/>
            </a:prstGeom>
            <a:noFill/>
            <a:ln>
              <a:noFill/>
            </a:ln>
          </p:spPr>
          <p:txBody>
            <a:bodyPr wrap="square" rtlCol="0">
              <a:spAutoFit/>
            </a:bodyPr>
            <a:lstStyle/>
            <a:p>
              <a:r>
                <a:rPr lang="en-US" altLang="zh-CN" sz="2400" b="1" dirty="0">
                  <a:solidFill>
                    <a:schemeClr val="bg1"/>
                  </a:solidFill>
                  <a:latin typeface="+mj-lt"/>
                  <a:cs typeface="Times New Roman" panose="02020603050405020304" pitchFamily="18" charset="0"/>
                </a:rPr>
                <a:t>Photon </a:t>
              </a:r>
            </a:p>
            <a:p>
              <a:r>
                <a:rPr lang="en-US" altLang="zh-CN" sz="2400" b="1" dirty="0">
                  <a:solidFill>
                    <a:schemeClr val="bg1"/>
                  </a:solidFill>
                  <a:latin typeface="+mj-lt"/>
                  <a:cs typeface="Times New Roman" panose="02020603050405020304" pitchFamily="18" charset="0"/>
                </a:rPr>
                <a:t>count</a:t>
              </a:r>
              <a:endParaRPr lang="zh-CN" altLang="en-US" sz="2400" b="1" dirty="0">
                <a:solidFill>
                  <a:schemeClr val="bg1"/>
                </a:solidFill>
                <a:latin typeface="+mj-lt"/>
                <a:cs typeface="Times New Roman" panose="02020603050405020304" pitchFamily="18" charset="0"/>
              </a:endParaRPr>
            </a:p>
          </p:txBody>
        </p:sp>
        <p:sp>
          <p:nvSpPr>
            <p:cNvPr id="48" name="文本框 47">
              <a:extLst>
                <a:ext uri="{FF2B5EF4-FFF2-40B4-BE49-F238E27FC236}">
                  <a16:creationId xmlns:a16="http://schemas.microsoft.com/office/drawing/2014/main" id="{6AEECCE9-C710-4815-9642-B6D26CA692ED}"/>
                </a:ext>
              </a:extLst>
            </p:cNvPr>
            <p:cNvSpPr txBox="1"/>
            <p:nvPr/>
          </p:nvSpPr>
          <p:spPr>
            <a:xfrm>
              <a:off x="5244143" y="4090150"/>
              <a:ext cx="381572" cy="461665"/>
            </a:xfrm>
            <a:prstGeom prst="rect">
              <a:avLst/>
            </a:prstGeom>
            <a:noFill/>
          </p:spPr>
          <p:txBody>
            <a:bodyPr wrap="square" rtlCol="0">
              <a:spAutoFit/>
            </a:bodyPr>
            <a:lstStyle/>
            <a:p>
              <a:r>
                <a:rPr lang="en-US" altLang="zh-CN" sz="2400" dirty="0">
                  <a:solidFill>
                    <a:schemeClr val="bg1"/>
                  </a:solidFill>
                  <a:latin typeface="+mj-lt"/>
                  <a:cs typeface="Times New Roman" panose="02020603050405020304" pitchFamily="18" charset="0"/>
                </a:rPr>
                <a:t>t</a:t>
              </a:r>
            </a:p>
          </p:txBody>
        </p:sp>
        <p:sp>
          <p:nvSpPr>
            <p:cNvPr id="49" name="任意多边形: 形状 48">
              <a:extLst>
                <a:ext uri="{FF2B5EF4-FFF2-40B4-BE49-F238E27FC236}">
                  <a16:creationId xmlns:a16="http://schemas.microsoft.com/office/drawing/2014/main" id="{A87FCA67-B0AF-4BB6-A0B7-1F5F1E5DEF88}"/>
                </a:ext>
              </a:extLst>
            </p:cNvPr>
            <p:cNvSpPr/>
            <p:nvPr/>
          </p:nvSpPr>
          <p:spPr>
            <a:xfrm>
              <a:off x="3182781" y="3206012"/>
              <a:ext cx="1655180" cy="879723"/>
            </a:xfrm>
            <a:custGeom>
              <a:avLst/>
              <a:gdLst>
                <a:gd name="connsiteX0" fmla="*/ 0 w 1655180"/>
                <a:gd name="connsiteY0" fmla="*/ 879723 h 879723"/>
                <a:gd name="connsiteX1" fmla="*/ 613458 w 1655180"/>
                <a:gd name="connsiteY1" fmla="*/ 694528 h 879723"/>
                <a:gd name="connsiteX2" fmla="*/ 960699 w 1655180"/>
                <a:gd name="connsiteY2" fmla="*/ 47 h 879723"/>
                <a:gd name="connsiteX3" fmla="*/ 1203767 w 1655180"/>
                <a:gd name="connsiteY3" fmla="*/ 659804 h 879723"/>
                <a:gd name="connsiteX4" fmla="*/ 1655180 w 1655180"/>
                <a:gd name="connsiteY4" fmla="*/ 868149 h 879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180" h="879723">
                  <a:moveTo>
                    <a:pt x="0" y="879723"/>
                  </a:moveTo>
                  <a:cubicBezTo>
                    <a:pt x="226671" y="860432"/>
                    <a:pt x="453342" y="841141"/>
                    <a:pt x="613458" y="694528"/>
                  </a:cubicBezTo>
                  <a:cubicBezTo>
                    <a:pt x="773574" y="547915"/>
                    <a:pt x="862314" y="5834"/>
                    <a:pt x="960699" y="47"/>
                  </a:cubicBezTo>
                  <a:cubicBezTo>
                    <a:pt x="1059084" y="-5740"/>
                    <a:pt x="1088020" y="515120"/>
                    <a:pt x="1203767" y="659804"/>
                  </a:cubicBezTo>
                  <a:cubicBezTo>
                    <a:pt x="1319514" y="804488"/>
                    <a:pt x="1510497" y="856574"/>
                    <a:pt x="1655180" y="868149"/>
                  </a:cubicBezTo>
                </a:path>
              </a:pathLst>
            </a:cu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箭头连接符 49">
              <a:extLst>
                <a:ext uri="{FF2B5EF4-FFF2-40B4-BE49-F238E27FC236}">
                  <a16:creationId xmlns:a16="http://schemas.microsoft.com/office/drawing/2014/main" id="{268D0418-EC95-4266-8DD7-DDC825D3CA00}"/>
                </a:ext>
              </a:extLst>
            </p:cNvPr>
            <p:cNvCxnSpPr>
              <a:cxnSpLocks/>
            </p:cNvCxnSpPr>
            <p:nvPr/>
          </p:nvCxnSpPr>
          <p:spPr>
            <a:xfrm flipV="1">
              <a:off x="6360514" y="2939423"/>
              <a:ext cx="0" cy="111558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7B77A49-9301-44E5-B934-95DC2A37BDC3}"/>
                </a:ext>
              </a:extLst>
            </p:cNvPr>
            <p:cNvCxnSpPr>
              <a:cxnSpLocks/>
            </p:cNvCxnSpPr>
            <p:nvPr/>
          </p:nvCxnSpPr>
          <p:spPr>
            <a:xfrm>
              <a:off x="6348939" y="4055007"/>
              <a:ext cx="3120628"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DD8696EE-B4AC-4FF5-A20D-352C3AA3976B}"/>
                </a:ext>
              </a:extLst>
            </p:cNvPr>
            <p:cNvSpPr txBox="1"/>
            <p:nvPr/>
          </p:nvSpPr>
          <p:spPr>
            <a:xfrm>
              <a:off x="5216797" y="2850884"/>
              <a:ext cx="1116372" cy="830997"/>
            </a:xfrm>
            <a:prstGeom prst="rect">
              <a:avLst/>
            </a:prstGeom>
            <a:noFill/>
          </p:spPr>
          <p:txBody>
            <a:bodyPr wrap="square" rtlCol="0">
              <a:spAutoFit/>
            </a:bodyPr>
            <a:lstStyle/>
            <a:p>
              <a:r>
                <a:rPr lang="en-US" altLang="zh-CN" sz="2400" b="1" dirty="0">
                  <a:solidFill>
                    <a:schemeClr val="bg1"/>
                  </a:solidFill>
                  <a:latin typeface="+mj-lt"/>
                  <a:cs typeface="Times New Roman" panose="02020603050405020304" pitchFamily="18" charset="0"/>
                </a:rPr>
                <a:t>Photon </a:t>
              </a:r>
            </a:p>
            <a:p>
              <a:r>
                <a:rPr lang="en-US" altLang="zh-CN" sz="2400" b="1" dirty="0">
                  <a:solidFill>
                    <a:schemeClr val="bg1"/>
                  </a:solidFill>
                  <a:latin typeface="+mj-lt"/>
                  <a:cs typeface="Times New Roman" panose="02020603050405020304" pitchFamily="18" charset="0"/>
                </a:rPr>
                <a:t>count</a:t>
              </a:r>
              <a:endParaRPr lang="zh-CN" altLang="en-US" sz="2400" b="1" dirty="0">
                <a:solidFill>
                  <a:schemeClr val="bg1"/>
                </a:solidFill>
                <a:latin typeface="+mj-lt"/>
                <a:cs typeface="Times New Roman" panose="02020603050405020304" pitchFamily="18" charset="0"/>
              </a:endParaRPr>
            </a:p>
          </p:txBody>
        </p:sp>
        <p:sp>
          <p:nvSpPr>
            <p:cNvPr id="53" name="文本框 52">
              <a:extLst>
                <a:ext uri="{FF2B5EF4-FFF2-40B4-BE49-F238E27FC236}">
                  <a16:creationId xmlns:a16="http://schemas.microsoft.com/office/drawing/2014/main" id="{06B828AE-6972-4C7B-BB00-C79B4688D1DF}"/>
                </a:ext>
              </a:extLst>
            </p:cNvPr>
            <p:cNvSpPr txBox="1"/>
            <p:nvPr/>
          </p:nvSpPr>
          <p:spPr>
            <a:xfrm>
              <a:off x="9281583" y="4055007"/>
              <a:ext cx="381572" cy="461665"/>
            </a:xfrm>
            <a:prstGeom prst="rect">
              <a:avLst/>
            </a:prstGeom>
            <a:noFill/>
          </p:spPr>
          <p:txBody>
            <a:bodyPr wrap="squar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t</a:t>
              </a:r>
            </a:p>
          </p:txBody>
        </p:sp>
        <p:sp>
          <p:nvSpPr>
            <p:cNvPr id="54" name="任意多边形: 形状 53">
              <a:extLst>
                <a:ext uri="{FF2B5EF4-FFF2-40B4-BE49-F238E27FC236}">
                  <a16:creationId xmlns:a16="http://schemas.microsoft.com/office/drawing/2014/main" id="{D337F0CB-E355-4AC4-B3D0-4D4A8775AF5C}"/>
                </a:ext>
              </a:extLst>
            </p:cNvPr>
            <p:cNvSpPr/>
            <p:nvPr/>
          </p:nvSpPr>
          <p:spPr>
            <a:xfrm>
              <a:off x="7349667" y="2927089"/>
              <a:ext cx="1435261" cy="1100773"/>
            </a:xfrm>
            <a:custGeom>
              <a:avLst/>
              <a:gdLst>
                <a:gd name="connsiteX0" fmla="*/ 0 w 1435261"/>
                <a:gd name="connsiteY0" fmla="*/ 1100773 h 1100773"/>
                <a:gd name="connsiteX1" fmla="*/ 636608 w 1435261"/>
                <a:gd name="connsiteY1" fmla="*/ 892429 h 1100773"/>
                <a:gd name="connsiteX2" fmla="*/ 1111170 w 1435261"/>
                <a:gd name="connsiteY2" fmla="*/ 1178 h 1100773"/>
                <a:gd name="connsiteX3" fmla="*/ 1435261 w 1435261"/>
                <a:gd name="connsiteY3" fmla="*/ 1100773 h 1100773"/>
              </a:gdLst>
              <a:ahLst/>
              <a:cxnLst>
                <a:cxn ang="0">
                  <a:pos x="connsiteX0" y="connsiteY0"/>
                </a:cxn>
                <a:cxn ang="0">
                  <a:pos x="connsiteX1" y="connsiteY1"/>
                </a:cxn>
                <a:cxn ang="0">
                  <a:pos x="connsiteX2" y="connsiteY2"/>
                </a:cxn>
                <a:cxn ang="0">
                  <a:pos x="connsiteX3" y="connsiteY3"/>
                </a:cxn>
              </a:cxnLst>
              <a:rect l="l" t="t" r="r" b="b"/>
              <a:pathLst>
                <a:path w="1435261" h="1100773">
                  <a:moveTo>
                    <a:pt x="0" y="1100773"/>
                  </a:moveTo>
                  <a:cubicBezTo>
                    <a:pt x="225706" y="1088234"/>
                    <a:pt x="451413" y="1075695"/>
                    <a:pt x="636608" y="892429"/>
                  </a:cubicBezTo>
                  <a:cubicBezTo>
                    <a:pt x="821803" y="709163"/>
                    <a:pt x="978061" y="-33546"/>
                    <a:pt x="1111170" y="1178"/>
                  </a:cubicBezTo>
                  <a:cubicBezTo>
                    <a:pt x="1244279" y="35902"/>
                    <a:pt x="1325302" y="946444"/>
                    <a:pt x="1435261" y="1100773"/>
                  </a:cubicBezTo>
                </a:path>
              </a:pathLst>
            </a:cu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a:extLst>
              <a:ext uri="{FF2B5EF4-FFF2-40B4-BE49-F238E27FC236}">
                <a16:creationId xmlns:a16="http://schemas.microsoft.com/office/drawing/2014/main" id="{017C854F-5F2E-413B-A98E-ED2947D17433}"/>
              </a:ext>
            </a:extLst>
          </p:cNvPr>
          <p:cNvSpPr txBox="1"/>
          <p:nvPr/>
        </p:nvSpPr>
        <p:spPr>
          <a:xfrm>
            <a:off x="2996384" y="5419356"/>
            <a:ext cx="2913542" cy="523220"/>
          </a:xfrm>
          <a:prstGeom prst="rect">
            <a:avLst/>
          </a:prstGeom>
          <a:noFill/>
        </p:spPr>
        <p:txBody>
          <a:bodyPr wrap="square" rtlCol="0">
            <a:spAutoFit/>
          </a:bodyPr>
          <a:lstStyle/>
          <a:p>
            <a:r>
              <a:rPr lang="en-US" altLang="zh-CN" sz="2800" b="1" dirty="0">
                <a:solidFill>
                  <a:schemeClr val="accent4">
                    <a:lumMod val="40000"/>
                    <a:lumOff val="60000"/>
                  </a:schemeClr>
                </a:solidFill>
                <a:latin typeface="+mj-lt"/>
                <a:cs typeface="Times New Roman" panose="02020603050405020304" pitchFamily="18" charset="0"/>
              </a:rPr>
              <a:t>Two-stage training</a:t>
            </a:r>
            <a:endParaRPr lang="zh-CN" altLang="en-US" sz="2800" b="1" dirty="0">
              <a:solidFill>
                <a:schemeClr val="accent4">
                  <a:lumMod val="40000"/>
                  <a:lumOff val="60000"/>
                </a:schemeClr>
              </a:solidFill>
              <a:latin typeface="+mj-lt"/>
              <a:cs typeface="Times New Roman" panose="02020603050405020304" pitchFamily="18" charset="0"/>
            </a:endParaRPr>
          </a:p>
        </p:txBody>
      </p:sp>
      <p:cxnSp>
        <p:nvCxnSpPr>
          <p:cNvPr id="22" name="直接箭头连接符 21">
            <a:extLst>
              <a:ext uri="{FF2B5EF4-FFF2-40B4-BE49-F238E27FC236}">
                <a16:creationId xmlns:a16="http://schemas.microsoft.com/office/drawing/2014/main" id="{82AB5123-5A2D-4686-A83D-324959598B58}"/>
              </a:ext>
            </a:extLst>
          </p:cNvPr>
          <p:cNvCxnSpPr>
            <a:cxnSpLocks/>
          </p:cNvCxnSpPr>
          <p:nvPr/>
        </p:nvCxnSpPr>
        <p:spPr>
          <a:xfrm flipV="1">
            <a:off x="4534603" y="4655781"/>
            <a:ext cx="0" cy="615571"/>
          </a:xfrm>
          <a:prstGeom prst="straightConnector1">
            <a:avLst/>
          </a:prstGeom>
          <a:ln w="57150">
            <a:solidFill>
              <a:schemeClr val="accent4">
                <a:lumMod val="40000"/>
                <a:lumOff val="60000"/>
              </a:schemeClr>
            </a:solidFill>
            <a:tailEnd type="triangle"/>
          </a:ln>
        </p:spPr>
        <p:style>
          <a:lnRef idx="1">
            <a:schemeClr val="dk1"/>
          </a:lnRef>
          <a:fillRef idx="0">
            <a:schemeClr val="dk1"/>
          </a:fillRef>
          <a:effectRef idx="0">
            <a:schemeClr val="dk1"/>
          </a:effectRef>
          <a:fontRef idx="minor">
            <a:schemeClr val="tx1"/>
          </a:fontRef>
        </p:style>
      </p:cxnSp>
      <p:sp>
        <p:nvSpPr>
          <p:cNvPr id="23" name="文本框 22">
            <a:extLst>
              <a:ext uri="{FF2B5EF4-FFF2-40B4-BE49-F238E27FC236}">
                <a16:creationId xmlns:a16="http://schemas.microsoft.com/office/drawing/2014/main" id="{8E240F53-6AE3-452E-9F14-61CA156B7B78}"/>
              </a:ext>
            </a:extLst>
          </p:cNvPr>
          <p:cNvSpPr txBox="1"/>
          <p:nvPr/>
        </p:nvSpPr>
        <p:spPr>
          <a:xfrm>
            <a:off x="6333169" y="5424584"/>
            <a:ext cx="3373559" cy="523220"/>
          </a:xfrm>
          <a:prstGeom prst="rect">
            <a:avLst/>
          </a:prstGeom>
          <a:noFill/>
        </p:spPr>
        <p:txBody>
          <a:bodyPr wrap="square" rtlCol="0">
            <a:spAutoFit/>
          </a:bodyPr>
          <a:lstStyle/>
          <a:p>
            <a:r>
              <a:rPr lang="en-US" altLang="zh-CN" sz="2800" b="1" dirty="0">
                <a:solidFill>
                  <a:schemeClr val="accent3">
                    <a:lumMod val="40000"/>
                    <a:lumOff val="60000"/>
                  </a:schemeClr>
                </a:solidFill>
                <a:latin typeface="+mj-lt"/>
                <a:cs typeface="Times New Roman" panose="02020603050405020304" pitchFamily="18" charset="0"/>
              </a:rPr>
              <a:t>Hierarchical sampling</a:t>
            </a:r>
            <a:endParaRPr lang="zh-CN" altLang="en-US" sz="3600" b="1" dirty="0">
              <a:solidFill>
                <a:schemeClr val="accent3">
                  <a:lumMod val="40000"/>
                  <a:lumOff val="60000"/>
                </a:schemeClr>
              </a:solidFill>
              <a:latin typeface="+mj-lt"/>
              <a:cs typeface="Times New Roman" panose="02020603050405020304" pitchFamily="18" charset="0"/>
            </a:endParaRPr>
          </a:p>
        </p:txBody>
      </p:sp>
      <p:cxnSp>
        <p:nvCxnSpPr>
          <p:cNvPr id="24" name="直接箭头连接符 23">
            <a:extLst>
              <a:ext uri="{FF2B5EF4-FFF2-40B4-BE49-F238E27FC236}">
                <a16:creationId xmlns:a16="http://schemas.microsoft.com/office/drawing/2014/main" id="{FB51B710-101A-403C-A48A-DB7EFD1FC4AA}"/>
              </a:ext>
            </a:extLst>
          </p:cNvPr>
          <p:cNvCxnSpPr>
            <a:cxnSpLocks/>
          </p:cNvCxnSpPr>
          <p:nvPr/>
        </p:nvCxnSpPr>
        <p:spPr>
          <a:xfrm flipV="1">
            <a:off x="6963587" y="4655781"/>
            <a:ext cx="0" cy="615571"/>
          </a:xfrm>
          <a:prstGeom prst="straightConnector1">
            <a:avLst/>
          </a:prstGeom>
          <a:ln w="57150">
            <a:solidFill>
              <a:schemeClr val="accent3">
                <a:lumMod val="40000"/>
                <a:lumOff val="60000"/>
              </a:schemeClr>
            </a:solidFill>
            <a:tailEnd type="triangle"/>
          </a:ln>
        </p:spPr>
        <p:style>
          <a:lnRef idx="1">
            <a:schemeClr val="dk1"/>
          </a:lnRef>
          <a:fillRef idx="0">
            <a:schemeClr val="dk1"/>
          </a:fillRef>
          <a:effectRef idx="0">
            <a:schemeClr val="dk1"/>
          </a:effectRef>
          <a:fontRef idx="minor">
            <a:schemeClr val="tx1"/>
          </a:fontRef>
        </p:style>
      </p:cxnSp>
      <p:sp>
        <p:nvSpPr>
          <p:cNvPr id="26" name="矩形: 圆角 25">
            <a:extLst>
              <a:ext uri="{FF2B5EF4-FFF2-40B4-BE49-F238E27FC236}">
                <a16:creationId xmlns:a16="http://schemas.microsoft.com/office/drawing/2014/main" id="{BAE22050-DED9-4360-8AD2-6C319B3AA213}"/>
              </a:ext>
            </a:extLst>
          </p:cNvPr>
          <p:cNvSpPr/>
          <p:nvPr/>
        </p:nvSpPr>
        <p:spPr>
          <a:xfrm>
            <a:off x="6106170" y="4014957"/>
            <a:ext cx="3749036" cy="1895093"/>
          </a:xfrm>
          <a:prstGeom prst="round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7524484"/>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49" name="3D 模型 48">
                <a:extLst>
                  <a:ext uri="{FF2B5EF4-FFF2-40B4-BE49-F238E27FC236}">
                    <a16:creationId xmlns:a16="http://schemas.microsoft.com/office/drawing/2014/main" id="{FAB0BEAC-194D-4012-8B04-57862BBA22F6}"/>
                  </a:ext>
                </a:extLst>
              </p:cNvPr>
              <p:cNvGraphicFramePr>
                <a:graphicFrameLocks noChangeAspect="1"/>
              </p:cNvGraphicFramePr>
              <p:nvPr>
                <p:extLst/>
              </p:nvPr>
            </p:nvGraphicFramePr>
            <p:xfrm>
              <a:off x="4931224" y="1819752"/>
              <a:ext cx="2060967" cy="1845285"/>
            </p:xfrm>
            <a:graphic>
              <a:graphicData uri="http://schemas.microsoft.com/office/drawing/2017/model3d">
                <am3d:model3d r:embed="rId3">
                  <am3d:spPr>
                    <a:xfrm>
                      <a:off x="0" y="0"/>
                      <a:ext cx="2060967" cy="1845285"/>
                    </a:xfrm>
                    <a:prstGeom prst="rect">
                      <a:avLst/>
                    </a:prstGeom>
                    <a:noFill/>
                    <a:effectLst/>
                    <a:scene3d>
                      <a:camera prst="orthographicFront"/>
                      <a:lightRig rig="threePt" dir="t">
                        <a:rot lat="0" lon="0" rev="0"/>
                      </a:lightRig>
                    </a:scene3d>
                  </am3d:spPr>
                  <am3d:camera>
                    <am3d:pos x="0" y="0" z="73270302"/>
                    <am3d:up dx="0" dy="36000000" dz="0"/>
                    <am3d:lookAt x="0" y="0" z="0"/>
                    <am3d:perspective fov="2700000"/>
                  </am3d:camera>
                  <am3d:trans>
                    <am3d:meterPerModelUnit n="2499999" d="1000000"/>
                    <am3d:preTrans dx="602460" dy="47744590" dz="-309239"/>
                    <am3d:scale>
                      <am3d:sx n="1000000" d="1000000"/>
                      <am3d:sy n="1000000" d="1000000"/>
                      <am3d:sz n="1000000" d="1000000"/>
                    </am3d:scale>
                    <am3d:rot ax="-3329951" ay="29680" az="-43193"/>
                    <am3d:postTrans dx="0" dy="0" dz="0"/>
                  </am3d:trans>
                  <am3d:raster rName="Office3DRenderer" rVer="16.0.8326">
                    <am3d:blip r:embed="rId4"/>
                  </am3d:raster>
                  <am3d:objViewport viewportSz="31697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9" name="3D 模型 48">
                <a:extLst>
                  <a:ext uri="{FF2B5EF4-FFF2-40B4-BE49-F238E27FC236}">
                    <a16:creationId xmlns:a16="http://schemas.microsoft.com/office/drawing/2014/main" id="{FAB0BEAC-194D-4012-8B04-57862BBA22F6}"/>
                  </a:ext>
                </a:extLst>
              </p:cNvPr>
              <p:cNvPicPr>
                <a:picLocks noGrp="1" noRot="1" noChangeAspect="1" noMove="1" noResize="1" noEditPoints="1" noAdjustHandles="1" noChangeArrowheads="1" noChangeShapeType="1" noCrop="1"/>
              </p:cNvPicPr>
              <p:nvPr/>
            </p:nvPicPr>
            <p:blipFill>
              <a:blip r:embed="rId6"/>
              <a:stretch>
                <a:fillRect/>
              </a:stretch>
            </p:blipFill>
            <p:spPr>
              <a:xfrm>
                <a:off x="4931224" y="1819752"/>
                <a:ext cx="2060967" cy="1845285"/>
              </a:xfrm>
              <a:prstGeom prst="rect">
                <a:avLst/>
              </a:prstGeom>
              <a:noFill/>
              <a:effectLst/>
              <a:scene3d>
                <a:camera prst="orthographicFront"/>
                <a:lightRig rig="threePt" dir="t">
                  <a:rot lat="0" lon="0" rev="0"/>
                </a:lightRig>
              </a:scene3d>
            </p:spPr>
          </p:pic>
        </mc:Fallback>
      </mc:AlternateContent>
      <p:sp>
        <p:nvSpPr>
          <p:cNvPr id="11" name="文本框 10">
            <a:extLst>
              <a:ext uri="{FF2B5EF4-FFF2-40B4-BE49-F238E27FC236}">
                <a16:creationId xmlns:a16="http://schemas.microsoft.com/office/drawing/2014/main" id="{2AE119DC-DBAB-455E-8DAE-BFAE05BC0887}"/>
              </a:ext>
            </a:extLst>
          </p:cNvPr>
          <p:cNvSpPr txBox="1"/>
          <p:nvPr/>
        </p:nvSpPr>
        <p:spPr>
          <a:xfrm>
            <a:off x="3738752" y="3916941"/>
            <a:ext cx="444554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Coarse uniform sampling</a:t>
            </a:r>
            <a:endParaRPr kumimoji="0" lang="zh-CN" altLang="en-US" sz="3200" b="1"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sp>
        <p:nvSpPr>
          <p:cNvPr id="5" name="椭圆 4">
            <a:extLst>
              <a:ext uri="{FF2B5EF4-FFF2-40B4-BE49-F238E27FC236}">
                <a16:creationId xmlns:a16="http://schemas.microsoft.com/office/drawing/2014/main" id="{2CF29085-A929-4C96-BC33-881EA4F46B13}"/>
              </a:ext>
            </a:extLst>
          </p:cNvPr>
          <p:cNvSpPr/>
          <p:nvPr/>
        </p:nvSpPr>
        <p:spPr>
          <a:xfrm>
            <a:off x="4105509" y="1700615"/>
            <a:ext cx="3712029" cy="2189728"/>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椭圆 5">
            <a:extLst>
              <a:ext uri="{FF2B5EF4-FFF2-40B4-BE49-F238E27FC236}">
                <a16:creationId xmlns:a16="http://schemas.microsoft.com/office/drawing/2014/main" id="{B56996FD-32FB-48BF-BC5D-6DEAFC5BF816}"/>
              </a:ext>
            </a:extLst>
          </p:cNvPr>
          <p:cNvSpPr/>
          <p:nvPr/>
        </p:nvSpPr>
        <p:spPr>
          <a:xfrm>
            <a:off x="5089612" y="2017618"/>
            <a:ext cx="117828" cy="117828"/>
          </a:xfrm>
          <a:prstGeom prst="ellipse">
            <a:avLst/>
          </a:prstGeom>
          <a:solidFill>
            <a:srgbClr val="C0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椭圆 19">
            <a:extLst>
              <a:ext uri="{FF2B5EF4-FFF2-40B4-BE49-F238E27FC236}">
                <a16:creationId xmlns:a16="http://schemas.microsoft.com/office/drawing/2014/main" id="{93D74330-4023-4AE3-B467-5A3E67A6CDC9}"/>
              </a:ext>
            </a:extLst>
          </p:cNvPr>
          <p:cNvSpPr/>
          <p:nvPr/>
        </p:nvSpPr>
        <p:spPr>
          <a:xfrm>
            <a:off x="5644784" y="2017618"/>
            <a:ext cx="117828" cy="117828"/>
          </a:xfrm>
          <a:prstGeom prst="ellipse">
            <a:avLst/>
          </a:prstGeom>
          <a:solidFill>
            <a:srgbClr val="C0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1" name="椭圆 20">
            <a:extLst>
              <a:ext uri="{FF2B5EF4-FFF2-40B4-BE49-F238E27FC236}">
                <a16:creationId xmlns:a16="http://schemas.microsoft.com/office/drawing/2014/main" id="{CE846C98-FAF0-4CB2-A069-7ABE09B86349}"/>
              </a:ext>
            </a:extLst>
          </p:cNvPr>
          <p:cNvSpPr/>
          <p:nvPr/>
        </p:nvSpPr>
        <p:spPr>
          <a:xfrm>
            <a:off x="6199956" y="2017618"/>
            <a:ext cx="117828" cy="117828"/>
          </a:xfrm>
          <a:prstGeom prst="ellipse">
            <a:avLst/>
          </a:prstGeom>
          <a:solidFill>
            <a:srgbClr val="C0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2" name="椭圆 21">
            <a:extLst>
              <a:ext uri="{FF2B5EF4-FFF2-40B4-BE49-F238E27FC236}">
                <a16:creationId xmlns:a16="http://schemas.microsoft.com/office/drawing/2014/main" id="{F886BC90-8A49-4353-9EE5-42F5F1214C8D}"/>
              </a:ext>
            </a:extLst>
          </p:cNvPr>
          <p:cNvSpPr/>
          <p:nvPr/>
        </p:nvSpPr>
        <p:spPr>
          <a:xfrm>
            <a:off x="6755128" y="2017618"/>
            <a:ext cx="117828" cy="117828"/>
          </a:xfrm>
          <a:prstGeom prst="ellipse">
            <a:avLst/>
          </a:prstGeom>
          <a:solidFill>
            <a:srgbClr val="C0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椭圆 22">
            <a:extLst>
              <a:ext uri="{FF2B5EF4-FFF2-40B4-BE49-F238E27FC236}">
                <a16:creationId xmlns:a16="http://schemas.microsoft.com/office/drawing/2014/main" id="{D0F0036A-2095-4C82-9D6A-DE04F6ECD36D}"/>
              </a:ext>
            </a:extLst>
          </p:cNvPr>
          <p:cNvSpPr/>
          <p:nvPr/>
        </p:nvSpPr>
        <p:spPr>
          <a:xfrm>
            <a:off x="4534440" y="2683931"/>
            <a:ext cx="117828" cy="117828"/>
          </a:xfrm>
          <a:prstGeom prst="ellipse">
            <a:avLst/>
          </a:prstGeom>
          <a:solidFill>
            <a:srgbClr val="C0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4" name="椭圆 23">
            <a:extLst>
              <a:ext uri="{FF2B5EF4-FFF2-40B4-BE49-F238E27FC236}">
                <a16:creationId xmlns:a16="http://schemas.microsoft.com/office/drawing/2014/main" id="{86D9A94C-F307-447B-BA05-FD75B61AC248}"/>
              </a:ext>
            </a:extLst>
          </p:cNvPr>
          <p:cNvSpPr/>
          <p:nvPr/>
        </p:nvSpPr>
        <p:spPr>
          <a:xfrm>
            <a:off x="5089612" y="2683931"/>
            <a:ext cx="117828" cy="117828"/>
          </a:xfrm>
          <a:prstGeom prst="ellipse">
            <a:avLst/>
          </a:prstGeom>
          <a:solidFill>
            <a:srgbClr val="C0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5" name="椭圆 24">
            <a:extLst>
              <a:ext uri="{FF2B5EF4-FFF2-40B4-BE49-F238E27FC236}">
                <a16:creationId xmlns:a16="http://schemas.microsoft.com/office/drawing/2014/main" id="{BC1A1027-A797-4228-84AE-7C67EC10E8DA}"/>
              </a:ext>
            </a:extLst>
          </p:cNvPr>
          <p:cNvSpPr/>
          <p:nvPr/>
        </p:nvSpPr>
        <p:spPr>
          <a:xfrm>
            <a:off x="5644784" y="2683931"/>
            <a:ext cx="117828" cy="117828"/>
          </a:xfrm>
          <a:prstGeom prst="ellipse">
            <a:avLst/>
          </a:prstGeom>
          <a:solidFill>
            <a:srgbClr val="C0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椭圆 25">
            <a:extLst>
              <a:ext uri="{FF2B5EF4-FFF2-40B4-BE49-F238E27FC236}">
                <a16:creationId xmlns:a16="http://schemas.microsoft.com/office/drawing/2014/main" id="{5A676F5F-95D8-47E6-BAF7-C603FFE4608B}"/>
              </a:ext>
            </a:extLst>
          </p:cNvPr>
          <p:cNvSpPr/>
          <p:nvPr/>
        </p:nvSpPr>
        <p:spPr>
          <a:xfrm>
            <a:off x="6199956" y="2683931"/>
            <a:ext cx="117828" cy="117828"/>
          </a:xfrm>
          <a:prstGeom prst="ellipse">
            <a:avLst/>
          </a:prstGeom>
          <a:solidFill>
            <a:srgbClr val="C0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7" name="椭圆 26">
            <a:extLst>
              <a:ext uri="{FF2B5EF4-FFF2-40B4-BE49-F238E27FC236}">
                <a16:creationId xmlns:a16="http://schemas.microsoft.com/office/drawing/2014/main" id="{5B5AB147-CBAC-474A-8456-7C3BE92979F2}"/>
              </a:ext>
            </a:extLst>
          </p:cNvPr>
          <p:cNvSpPr/>
          <p:nvPr/>
        </p:nvSpPr>
        <p:spPr>
          <a:xfrm>
            <a:off x="6755128" y="2677651"/>
            <a:ext cx="117828" cy="117828"/>
          </a:xfrm>
          <a:prstGeom prst="ellipse">
            <a:avLst/>
          </a:prstGeom>
          <a:solidFill>
            <a:srgbClr val="C0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8" name="椭圆 27">
            <a:extLst>
              <a:ext uri="{FF2B5EF4-FFF2-40B4-BE49-F238E27FC236}">
                <a16:creationId xmlns:a16="http://schemas.microsoft.com/office/drawing/2014/main" id="{D6CA19C0-2DE7-4301-8C36-FF72D9101C8A}"/>
              </a:ext>
            </a:extLst>
          </p:cNvPr>
          <p:cNvSpPr/>
          <p:nvPr/>
        </p:nvSpPr>
        <p:spPr>
          <a:xfrm>
            <a:off x="7310300" y="2677651"/>
            <a:ext cx="117828" cy="117828"/>
          </a:xfrm>
          <a:prstGeom prst="ellipse">
            <a:avLst/>
          </a:prstGeom>
          <a:solidFill>
            <a:srgbClr val="C0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椭圆 28">
            <a:extLst>
              <a:ext uri="{FF2B5EF4-FFF2-40B4-BE49-F238E27FC236}">
                <a16:creationId xmlns:a16="http://schemas.microsoft.com/office/drawing/2014/main" id="{7671899D-484C-4BE0-8118-F7A1BEE6C9B6}"/>
              </a:ext>
            </a:extLst>
          </p:cNvPr>
          <p:cNvSpPr/>
          <p:nvPr/>
        </p:nvSpPr>
        <p:spPr>
          <a:xfrm>
            <a:off x="5089612" y="3336268"/>
            <a:ext cx="117828" cy="117828"/>
          </a:xfrm>
          <a:prstGeom prst="ellipse">
            <a:avLst/>
          </a:prstGeom>
          <a:solidFill>
            <a:srgbClr val="C0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椭圆 29">
            <a:extLst>
              <a:ext uri="{FF2B5EF4-FFF2-40B4-BE49-F238E27FC236}">
                <a16:creationId xmlns:a16="http://schemas.microsoft.com/office/drawing/2014/main" id="{75176785-C8E4-4000-8299-5350D50AE7F2}"/>
              </a:ext>
            </a:extLst>
          </p:cNvPr>
          <p:cNvSpPr/>
          <p:nvPr/>
        </p:nvSpPr>
        <p:spPr>
          <a:xfrm>
            <a:off x="5644784" y="3336268"/>
            <a:ext cx="117828" cy="117828"/>
          </a:xfrm>
          <a:prstGeom prst="ellipse">
            <a:avLst/>
          </a:prstGeom>
          <a:solidFill>
            <a:srgbClr val="C0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椭圆 30">
            <a:extLst>
              <a:ext uri="{FF2B5EF4-FFF2-40B4-BE49-F238E27FC236}">
                <a16:creationId xmlns:a16="http://schemas.microsoft.com/office/drawing/2014/main" id="{5E856823-7F81-499F-8535-B96EC53816BA}"/>
              </a:ext>
            </a:extLst>
          </p:cNvPr>
          <p:cNvSpPr/>
          <p:nvPr/>
        </p:nvSpPr>
        <p:spPr>
          <a:xfrm>
            <a:off x="6199956" y="3336268"/>
            <a:ext cx="117828" cy="117828"/>
          </a:xfrm>
          <a:prstGeom prst="ellipse">
            <a:avLst/>
          </a:prstGeom>
          <a:solidFill>
            <a:srgbClr val="C0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椭圆 31">
            <a:extLst>
              <a:ext uri="{FF2B5EF4-FFF2-40B4-BE49-F238E27FC236}">
                <a16:creationId xmlns:a16="http://schemas.microsoft.com/office/drawing/2014/main" id="{9E376E3C-19F8-4791-A43B-62EEF5B09A97}"/>
              </a:ext>
            </a:extLst>
          </p:cNvPr>
          <p:cNvSpPr/>
          <p:nvPr/>
        </p:nvSpPr>
        <p:spPr>
          <a:xfrm>
            <a:off x="6755128" y="3336268"/>
            <a:ext cx="117828" cy="117828"/>
          </a:xfrm>
          <a:prstGeom prst="ellipse">
            <a:avLst/>
          </a:prstGeom>
          <a:solidFill>
            <a:srgbClr val="C0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8" name="文本框 16">
            <a:extLst>
              <a:ext uri="{FF2B5EF4-FFF2-40B4-BE49-F238E27FC236}">
                <a16:creationId xmlns:a16="http://schemas.microsoft.com/office/drawing/2014/main" id="{DF16DCE4-B49E-45A8-B6E1-B1CFF213F7D8}"/>
              </a:ext>
            </a:extLst>
          </p:cNvPr>
          <p:cNvSpPr txBox="1"/>
          <p:nvPr/>
        </p:nvSpPr>
        <p:spPr>
          <a:xfrm>
            <a:off x="3443909" y="498380"/>
            <a:ext cx="5257269"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AAB23"/>
                </a:solidFill>
                <a:effectLst/>
                <a:uLnTx/>
                <a:uFillTx/>
                <a:latin typeface="Calibri"/>
                <a:ea typeface="宋体" panose="02010600030101010101" pitchFamily="2" charset="-122"/>
                <a:cs typeface="+mn-cs"/>
              </a:rPr>
              <a:t>Hierarchical Sampling</a:t>
            </a:r>
          </a:p>
        </p:txBody>
      </p: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50AE3966-6A18-4B03-B610-7D379F1DDE0D}"/>
                  </a:ext>
                </a:extLst>
              </p:cNvPr>
              <p:cNvSpPr txBox="1"/>
              <p:nvPr/>
            </p:nvSpPr>
            <p:spPr>
              <a:xfrm>
                <a:off x="1588324" y="4594221"/>
                <a:ext cx="8968437" cy="13905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𝜏</m:t>
                      </m:r>
                      <m:d>
                        <m:dPr>
                          <m:ctrlP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dPr>
                        <m:e>
                          <m:sSup>
                            <m:sSupPr>
                              <m:ctrlP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pPr>
                            <m:e>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𝑥</m:t>
                              </m:r>
                            </m:e>
                            <m:sup>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sup>
                          </m:sSup>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sSup>
                            <m:sSupPr>
                              <m:ctrlP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pPr>
                            <m:e>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𝑦</m:t>
                              </m:r>
                            </m:e>
                            <m:sup>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sup>
                          </m:sSup>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𝑡</m:t>
                          </m:r>
                        </m:e>
                      </m:d>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f>
                        <m:fPr>
                          <m:ctrlP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m:rPr>
                              <m:sty m:val="p"/>
                            </m:rPr>
                            <a:rPr kumimoji="0" lang="en-US" altLang="zh-CN" sz="2800" b="0" i="0" u="none" strike="noStrike" kern="1200" cap="none" spc="0" normalizeH="0" baseline="0" noProof="0" smtClean="0">
                              <a:ln>
                                <a:noFill/>
                              </a:ln>
                              <a:solidFill>
                                <a:prstClr val="white"/>
                              </a:solidFill>
                              <a:effectLst/>
                              <a:uLnTx/>
                              <a:uFillTx/>
                              <a:latin typeface="Cambria Math" panose="02040503050406030204" pitchFamily="18" charset="0"/>
                              <a:cs typeface="+mn-cs"/>
                            </a:rPr>
                            <m:t>Δ</m:t>
                          </m:r>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𝜃</m:t>
                          </m:r>
                          <m:r>
                            <m:rPr>
                              <m:sty m:val="p"/>
                            </m:rPr>
                            <a:rPr kumimoji="0" lang="en-US" altLang="zh-CN" sz="2800" b="0" i="0" u="none" strike="noStrike" kern="1200" cap="none" spc="0" normalizeH="0" baseline="0" noProof="0" smtClean="0">
                              <a:ln>
                                <a:noFill/>
                              </a:ln>
                              <a:solidFill>
                                <a:prstClr val="white"/>
                              </a:solidFill>
                              <a:effectLst/>
                              <a:uLnTx/>
                              <a:uFillTx/>
                              <a:latin typeface="Cambria Math" panose="02040503050406030204" pitchFamily="18" charset="0"/>
                              <a:cs typeface="+mn-cs"/>
                            </a:rPr>
                            <m:t>Δ</m:t>
                          </m:r>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𝜙</m:t>
                          </m:r>
                        </m:num>
                        <m:den>
                          <m:sSup>
                            <m:sSupPr>
                              <m:ctrlP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pPr>
                            <m:e>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𝑟</m:t>
                              </m:r>
                            </m:e>
                            <m:sup>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sup>
                          </m:sSup>
                        </m:den>
                      </m:f>
                      <m:nary>
                        <m:naryPr>
                          <m:chr m:val="∑"/>
                          <m:ctrlP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naryPr>
                        <m:sub>
                          <m:r>
                            <m:rPr>
                              <m:brk m:alnAt="23"/>
                            </m:rP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𝑗</m:t>
                          </m:r>
                        </m:sub>
                        <m:sup/>
                        <m:e>
                          <m:r>
                            <m:rPr>
                              <m:sty m:val="p"/>
                            </m:rPr>
                            <a:rPr kumimoji="0" lang="en-US" altLang="zh-CN" sz="2800" b="0" i="0" u="none" strike="noStrike" kern="1200" cap="none" spc="0" normalizeH="0" baseline="0" noProof="0" smtClean="0">
                              <a:ln>
                                <a:noFill/>
                              </a:ln>
                              <a:solidFill>
                                <a:prstClr val="white"/>
                              </a:solidFill>
                              <a:effectLst/>
                              <a:uLnTx/>
                              <a:uFillTx/>
                              <a:latin typeface="Cambria Math" panose="02040503050406030204" pitchFamily="18" charset="0"/>
                              <a:cs typeface="+mn-cs"/>
                            </a:rPr>
                            <m:t>sin</m:t>
                          </m:r>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sSub>
                            <m:sSubPr>
                              <m:ctrlP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𝜃</m:t>
                              </m:r>
                            </m:e>
                            <m:sub>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𝑖𝑗</m:t>
                              </m:r>
                            </m:sub>
                          </m:sSub>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𝜎</m:t>
                          </m:r>
                          <m:d>
                            <m:dPr>
                              <m:ctrlP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𝑟</m:t>
                              </m:r>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𝜃</m:t>
                                  </m:r>
                                </m:e>
                                <m:sub>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𝑖𝑗</m:t>
                                  </m:r>
                                </m:sub>
                              </m:sSub>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𝜙</m:t>
                                  </m:r>
                                </m:e>
                                <m:sub>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𝑖𝑗</m:t>
                                  </m:r>
                                </m:sub>
                              </m:sSub>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 </m:t>
                              </m:r>
                            </m:e>
                          </m:d>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𝜌</m:t>
                          </m:r>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𝑟</m:t>
                              </m:r>
                            </m:e>
                            <m:sub>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𝑖𝑗</m:t>
                              </m:r>
                            </m:sub>
                          </m:sSub>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𝜃</m:t>
                              </m:r>
                            </m:e>
                            <m:sub>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𝑖𝑗</m:t>
                              </m:r>
                            </m:sub>
                          </m:sSub>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𝜙</m:t>
                          </m:r>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m:t>
                          </m:r>
                        </m:e>
                      </m:nary>
                    </m:oMath>
                  </m:oMathPara>
                </a14:m>
                <a:endPar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mc:Choice>
        <mc:Fallback xmlns="">
          <p:sp>
            <p:nvSpPr>
              <p:cNvPr id="51" name="文本框 50">
                <a:extLst>
                  <a:ext uri="{FF2B5EF4-FFF2-40B4-BE49-F238E27FC236}">
                    <a16:creationId xmlns:a16="http://schemas.microsoft.com/office/drawing/2014/main" id="{50AE3966-6A18-4B03-B610-7D379F1DDE0D}"/>
                  </a:ext>
                </a:extLst>
              </p:cNvPr>
              <p:cNvSpPr txBox="1">
                <a:spLocks noRot="1" noChangeAspect="1" noMove="1" noResize="1" noEditPoints="1" noAdjustHandles="1" noChangeArrowheads="1" noChangeShapeType="1" noTextEdit="1"/>
              </p:cNvSpPr>
              <p:nvPr/>
            </p:nvSpPr>
            <p:spPr>
              <a:xfrm>
                <a:off x="1588324" y="4594221"/>
                <a:ext cx="8968437" cy="1390573"/>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571516"/>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49" name="3D 模型 48">
                <a:extLst>
                  <a:ext uri="{FF2B5EF4-FFF2-40B4-BE49-F238E27FC236}">
                    <a16:creationId xmlns:a16="http://schemas.microsoft.com/office/drawing/2014/main" id="{FAB0BEAC-194D-4012-8B04-57862BBA22F6}"/>
                  </a:ext>
                </a:extLst>
              </p:cNvPr>
              <p:cNvGraphicFramePr>
                <a:graphicFrameLocks noChangeAspect="1"/>
              </p:cNvGraphicFramePr>
              <p:nvPr>
                <p:extLst/>
              </p:nvPr>
            </p:nvGraphicFramePr>
            <p:xfrm>
              <a:off x="4939399" y="1834901"/>
              <a:ext cx="2060967" cy="1845285"/>
            </p:xfrm>
            <a:graphic>
              <a:graphicData uri="http://schemas.microsoft.com/office/drawing/2017/model3d">
                <am3d:model3d r:embed="rId3">
                  <am3d:spPr>
                    <a:xfrm>
                      <a:off x="0" y="0"/>
                      <a:ext cx="2060967" cy="1845285"/>
                    </a:xfrm>
                    <a:prstGeom prst="rect">
                      <a:avLst/>
                    </a:prstGeom>
                    <a:noFill/>
                    <a:effectLst/>
                    <a:scene3d>
                      <a:camera prst="orthographicFront"/>
                      <a:lightRig rig="threePt" dir="t">
                        <a:rot lat="0" lon="0" rev="0"/>
                      </a:lightRig>
                    </a:scene3d>
                  </am3d:spPr>
                  <am3d:camera>
                    <am3d:pos x="0" y="0" z="73270302"/>
                    <am3d:up dx="0" dy="36000000" dz="0"/>
                    <am3d:lookAt x="0" y="0" z="0"/>
                    <am3d:perspective fov="2700000"/>
                  </am3d:camera>
                  <am3d:trans>
                    <am3d:meterPerModelUnit n="2499999" d="1000000"/>
                    <am3d:preTrans dx="602460" dy="47744590" dz="-309239"/>
                    <am3d:scale>
                      <am3d:sx n="1000000" d="1000000"/>
                      <am3d:sy n="1000000" d="1000000"/>
                      <am3d:sz n="1000000" d="1000000"/>
                    </am3d:scale>
                    <am3d:rot ax="-3329951" ay="29680" az="-43193"/>
                    <am3d:postTrans dx="0" dy="0" dz="0"/>
                  </am3d:trans>
                  <am3d:raster rName="Office3DRenderer" rVer="16.0.8326">
                    <am3d:blip r:embed="rId4"/>
                  </am3d:raster>
                  <am3d:objViewport viewportSz="31697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9" name="3D 模型 48">
                <a:extLst>
                  <a:ext uri="{FF2B5EF4-FFF2-40B4-BE49-F238E27FC236}">
                    <a16:creationId xmlns:a16="http://schemas.microsoft.com/office/drawing/2014/main" id="{FAB0BEAC-194D-4012-8B04-57862BBA22F6}"/>
                  </a:ext>
                </a:extLst>
              </p:cNvPr>
              <p:cNvPicPr>
                <a:picLocks noGrp="1" noRot="1" noChangeAspect="1" noMove="1" noResize="1" noEditPoints="1" noAdjustHandles="1" noChangeArrowheads="1" noChangeShapeType="1" noCrop="1"/>
              </p:cNvPicPr>
              <p:nvPr/>
            </p:nvPicPr>
            <p:blipFill>
              <a:blip r:embed="rId6"/>
              <a:stretch>
                <a:fillRect/>
              </a:stretch>
            </p:blipFill>
            <p:spPr>
              <a:xfrm>
                <a:off x="4939399" y="1834901"/>
                <a:ext cx="2060967" cy="1845285"/>
              </a:xfrm>
              <a:prstGeom prst="rect">
                <a:avLst/>
              </a:prstGeom>
              <a:noFill/>
              <a:effectLst/>
              <a:scene3d>
                <a:camera prst="orthographicFront"/>
                <a:lightRig rig="threePt" dir="t">
                  <a:rot lat="0" lon="0" rev="0"/>
                </a:lightRig>
              </a:scene3d>
            </p:spPr>
          </p:pic>
        </mc:Fallback>
      </mc:AlternateContent>
      <p:sp>
        <p:nvSpPr>
          <p:cNvPr id="11" name="文本框 10">
            <a:extLst>
              <a:ext uri="{FF2B5EF4-FFF2-40B4-BE49-F238E27FC236}">
                <a16:creationId xmlns:a16="http://schemas.microsoft.com/office/drawing/2014/main" id="{2AE119DC-DBAB-455E-8DAE-BFAE05BC0887}"/>
              </a:ext>
            </a:extLst>
          </p:cNvPr>
          <p:cNvSpPr txBox="1"/>
          <p:nvPr/>
        </p:nvSpPr>
        <p:spPr>
          <a:xfrm>
            <a:off x="3331776" y="3952001"/>
            <a:ext cx="5393671" cy="584775"/>
          </a:xfrm>
          <a:prstGeom prst="rect">
            <a:avLst/>
          </a:prstGeom>
          <a:noFill/>
        </p:spPr>
        <p:txBody>
          <a:bodyPr wrap="square">
            <a:spAutoFit/>
          </a:bodyPr>
          <a:lstStyle/>
          <a:p>
            <a:pPr lvl="0" defTabSz="914400">
              <a:defRPr/>
            </a:pPr>
            <a:r>
              <a:rPr lang="en-US" altLang="zh-CN" sz="3200" b="1" dirty="0">
                <a:solidFill>
                  <a:prstClr val="white"/>
                </a:solidFill>
                <a:cs typeface="Times New Roman" panose="02020603050405020304" pitchFamily="18" charset="0"/>
              </a:rPr>
              <a:t>Fine sampling based on MCMC</a:t>
            </a:r>
            <a:endParaRPr lang="zh-CN" altLang="en-US" sz="3200" b="1" dirty="0">
              <a:solidFill>
                <a:prstClr val="white"/>
              </a:solidFill>
              <a:cs typeface="Times New Roman" panose="02020603050405020304" pitchFamily="18" charset="0"/>
            </a:endParaRPr>
          </a:p>
        </p:txBody>
      </p:sp>
      <p:sp>
        <p:nvSpPr>
          <p:cNvPr id="5" name="椭圆 4">
            <a:extLst>
              <a:ext uri="{FF2B5EF4-FFF2-40B4-BE49-F238E27FC236}">
                <a16:creationId xmlns:a16="http://schemas.microsoft.com/office/drawing/2014/main" id="{2CF29085-A929-4C96-BC33-881EA4F46B13}"/>
              </a:ext>
            </a:extLst>
          </p:cNvPr>
          <p:cNvSpPr/>
          <p:nvPr/>
        </p:nvSpPr>
        <p:spPr>
          <a:xfrm>
            <a:off x="4113684" y="1715764"/>
            <a:ext cx="3712029" cy="2189728"/>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椭圆 5">
            <a:extLst>
              <a:ext uri="{FF2B5EF4-FFF2-40B4-BE49-F238E27FC236}">
                <a16:creationId xmlns:a16="http://schemas.microsoft.com/office/drawing/2014/main" id="{B56996FD-32FB-48BF-BC5D-6DEAFC5BF816}"/>
              </a:ext>
            </a:extLst>
          </p:cNvPr>
          <p:cNvSpPr/>
          <p:nvPr/>
        </p:nvSpPr>
        <p:spPr>
          <a:xfrm>
            <a:off x="5097787" y="2032767"/>
            <a:ext cx="117828" cy="117828"/>
          </a:xfrm>
          <a:prstGeom prst="ellipse">
            <a:avLst/>
          </a:prstGeom>
          <a:solidFill>
            <a:srgbClr val="C0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椭圆 19">
            <a:extLst>
              <a:ext uri="{FF2B5EF4-FFF2-40B4-BE49-F238E27FC236}">
                <a16:creationId xmlns:a16="http://schemas.microsoft.com/office/drawing/2014/main" id="{93D74330-4023-4AE3-B467-5A3E67A6CDC9}"/>
              </a:ext>
            </a:extLst>
          </p:cNvPr>
          <p:cNvSpPr/>
          <p:nvPr/>
        </p:nvSpPr>
        <p:spPr>
          <a:xfrm>
            <a:off x="5820128" y="2133823"/>
            <a:ext cx="117828" cy="117828"/>
          </a:xfrm>
          <a:prstGeom prst="ellipse">
            <a:avLst/>
          </a:prstGeom>
          <a:solidFill>
            <a:srgbClr val="C0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1" name="椭圆 20">
            <a:extLst>
              <a:ext uri="{FF2B5EF4-FFF2-40B4-BE49-F238E27FC236}">
                <a16:creationId xmlns:a16="http://schemas.microsoft.com/office/drawing/2014/main" id="{CE846C98-FAF0-4CB2-A069-7ABE09B86349}"/>
              </a:ext>
            </a:extLst>
          </p:cNvPr>
          <p:cNvSpPr/>
          <p:nvPr/>
        </p:nvSpPr>
        <p:spPr>
          <a:xfrm>
            <a:off x="6006718" y="2633886"/>
            <a:ext cx="117828" cy="117828"/>
          </a:xfrm>
          <a:prstGeom prst="ellipse">
            <a:avLst/>
          </a:prstGeom>
          <a:solidFill>
            <a:srgbClr val="C0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2" name="椭圆 21">
            <a:extLst>
              <a:ext uri="{FF2B5EF4-FFF2-40B4-BE49-F238E27FC236}">
                <a16:creationId xmlns:a16="http://schemas.microsoft.com/office/drawing/2014/main" id="{F886BC90-8A49-4353-9EE5-42F5F1214C8D}"/>
              </a:ext>
            </a:extLst>
          </p:cNvPr>
          <p:cNvSpPr/>
          <p:nvPr/>
        </p:nvSpPr>
        <p:spPr>
          <a:xfrm>
            <a:off x="6704389" y="2251651"/>
            <a:ext cx="117828" cy="117828"/>
          </a:xfrm>
          <a:prstGeom prst="ellipse">
            <a:avLst/>
          </a:prstGeom>
          <a:solidFill>
            <a:srgbClr val="C0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椭圆 22">
            <a:extLst>
              <a:ext uri="{FF2B5EF4-FFF2-40B4-BE49-F238E27FC236}">
                <a16:creationId xmlns:a16="http://schemas.microsoft.com/office/drawing/2014/main" id="{D0F0036A-2095-4C82-9D6A-DE04F6ECD36D}"/>
              </a:ext>
            </a:extLst>
          </p:cNvPr>
          <p:cNvSpPr/>
          <p:nvPr/>
        </p:nvSpPr>
        <p:spPr>
          <a:xfrm>
            <a:off x="4542615" y="2699080"/>
            <a:ext cx="117828" cy="117828"/>
          </a:xfrm>
          <a:prstGeom prst="ellipse">
            <a:avLst/>
          </a:prstGeom>
          <a:solidFill>
            <a:srgbClr val="C0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4" name="椭圆 23">
            <a:extLst>
              <a:ext uri="{FF2B5EF4-FFF2-40B4-BE49-F238E27FC236}">
                <a16:creationId xmlns:a16="http://schemas.microsoft.com/office/drawing/2014/main" id="{86D9A94C-F307-447B-BA05-FD75B61AC248}"/>
              </a:ext>
            </a:extLst>
          </p:cNvPr>
          <p:cNvSpPr/>
          <p:nvPr/>
        </p:nvSpPr>
        <p:spPr>
          <a:xfrm>
            <a:off x="5134355" y="3122841"/>
            <a:ext cx="117828" cy="117828"/>
          </a:xfrm>
          <a:prstGeom prst="ellipse">
            <a:avLst/>
          </a:prstGeom>
          <a:solidFill>
            <a:srgbClr val="C0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5" name="椭圆 24">
            <a:extLst>
              <a:ext uri="{FF2B5EF4-FFF2-40B4-BE49-F238E27FC236}">
                <a16:creationId xmlns:a16="http://schemas.microsoft.com/office/drawing/2014/main" id="{BC1A1027-A797-4228-84AE-7C67EC10E8DA}"/>
              </a:ext>
            </a:extLst>
          </p:cNvPr>
          <p:cNvSpPr/>
          <p:nvPr/>
        </p:nvSpPr>
        <p:spPr>
          <a:xfrm>
            <a:off x="5652959" y="2699080"/>
            <a:ext cx="117828" cy="117828"/>
          </a:xfrm>
          <a:prstGeom prst="ellipse">
            <a:avLst/>
          </a:prstGeom>
          <a:solidFill>
            <a:srgbClr val="C0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椭圆 25">
            <a:extLst>
              <a:ext uri="{FF2B5EF4-FFF2-40B4-BE49-F238E27FC236}">
                <a16:creationId xmlns:a16="http://schemas.microsoft.com/office/drawing/2014/main" id="{5A676F5F-95D8-47E6-BAF7-C603FFE4608B}"/>
              </a:ext>
            </a:extLst>
          </p:cNvPr>
          <p:cNvSpPr/>
          <p:nvPr/>
        </p:nvSpPr>
        <p:spPr>
          <a:xfrm>
            <a:off x="6208131" y="2699080"/>
            <a:ext cx="117828" cy="117828"/>
          </a:xfrm>
          <a:prstGeom prst="ellipse">
            <a:avLst/>
          </a:prstGeom>
          <a:solidFill>
            <a:srgbClr val="C0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7" name="椭圆 26">
            <a:extLst>
              <a:ext uri="{FF2B5EF4-FFF2-40B4-BE49-F238E27FC236}">
                <a16:creationId xmlns:a16="http://schemas.microsoft.com/office/drawing/2014/main" id="{5B5AB147-CBAC-474A-8456-7C3BE92979F2}"/>
              </a:ext>
            </a:extLst>
          </p:cNvPr>
          <p:cNvSpPr/>
          <p:nvPr/>
        </p:nvSpPr>
        <p:spPr>
          <a:xfrm>
            <a:off x="6407042" y="2769027"/>
            <a:ext cx="117828" cy="117828"/>
          </a:xfrm>
          <a:prstGeom prst="ellipse">
            <a:avLst/>
          </a:prstGeom>
          <a:solidFill>
            <a:srgbClr val="C0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8" name="椭圆 27">
            <a:extLst>
              <a:ext uri="{FF2B5EF4-FFF2-40B4-BE49-F238E27FC236}">
                <a16:creationId xmlns:a16="http://schemas.microsoft.com/office/drawing/2014/main" id="{D6CA19C0-2DE7-4301-8C36-FF72D9101C8A}"/>
              </a:ext>
            </a:extLst>
          </p:cNvPr>
          <p:cNvSpPr/>
          <p:nvPr/>
        </p:nvSpPr>
        <p:spPr>
          <a:xfrm>
            <a:off x="7354125" y="2633886"/>
            <a:ext cx="117828" cy="117828"/>
          </a:xfrm>
          <a:prstGeom prst="ellipse">
            <a:avLst/>
          </a:prstGeom>
          <a:solidFill>
            <a:srgbClr val="C0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椭圆 28">
            <a:extLst>
              <a:ext uri="{FF2B5EF4-FFF2-40B4-BE49-F238E27FC236}">
                <a16:creationId xmlns:a16="http://schemas.microsoft.com/office/drawing/2014/main" id="{7671899D-484C-4BE0-8118-F7A1BEE6C9B6}"/>
              </a:ext>
            </a:extLst>
          </p:cNvPr>
          <p:cNvSpPr/>
          <p:nvPr/>
        </p:nvSpPr>
        <p:spPr>
          <a:xfrm>
            <a:off x="5665040" y="3063927"/>
            <a:ext cx="117828" cy="117828"/>
          </a:xfrm>
          <a:prstGeom prst="ellipse">
            <a:avLst/>
          </a:prstGeom>
          <a:solidFill>
            <a:srgbClr val="C0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椭圆 29">
            <a:extLst>
              <a:ext uri="{FF2B5EF4-FFF2-40B4-BE49-F238E27FC236}">
                <a16:creationId xmlns:a16="http://schemas.microsoft.com/office/drawing/2014/main" id="{75176785-C8E4-4000-8299-5350D50AE7F2}"/>
              </a:ext>
            </a:extLst>
          </p:cNvPr>
          <p:cNvSpPr/>
          <p:nvPr/>
        </p:nvSpPr>
        <p:spPr>
          <a:xfrm>
            <a:off x="5969698" y="2886855"/>
            <a:ext cx="117828" cy="117828"/>
          </a:xfrm>
          <a:prstGeom prst="ellipse">
            <a:avLst/>
          </a:prstGeom>
          <a:solidFill>
            <a:srgbClr val="C0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椭圆 30">
            <a:extLst>
              <a:ext uri="{FF2B5EF4-FFF2-40B4-BE49-F238E27FC236}">
                <a16:creationId xmlns:a16="http://schemas.microsoft.com/office/drawing/2014/main" id="{5E856823-7F81-499F-8535-B96EC53816BA}"/>
              </a:ext>
            </a:extLst>
          </p:cNvPr>
          <p:cNvSpPr/>
          <p:nvPr/>
        </p:nvSpPr>
        <p:spPr>
          <a:xfrm>
            <a:off x="6177650" y="3130719"/>
            <a:ext cx="117828" cy="117828"/>
          </a:xfrm>
          <a:prstGeom prst="ellipse">
            <a:avLst/>
          </a:prstGeom>
          <a:solidFill>
            <a:srgbClr val="C0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椭圆 31">
            <a:extLst>
              <a:ext uri="{FF2B5EF4-FFF2-40B4-BE49-F238E27FC236}">
                <a16:creationId xmlns:a16="http://schemas.microsoft.com/office/drawing/2014/main" id="{9E376E3C-19F8-4791-A43B-62EEF5B09A97}"/>
              </a:ext>
            </a:extLst>
          </p:cNvPr>
          <p:cNvSpPr/>
          <p:nvPr/>
        </p:nvSpPr>
        <p:spPr>
          <a:xfrm>
            <a:off x="6763303" y="3463146"/>
            <a:ext cx="117828" cy="117828"/>
          </a:xfrm>
          <a:prstGeom prst="ellipse">
            <a:avLst/>
          </a:prstGeom>
          <a:solidFill>
            <a:srgbClr val="C0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8" name="文本框 16">
            <a:extLst>
              <a:ext uri="{FF2B5EF4-FFF2-40B4-BE49-F238E27FC236}">
                <a16:creationId xmlns:a16="http://schemas.microsoft.com/office/drawing/2014/main" id="{DF16DCE4-B49E-45A8-B6E1-B1CFF213F7D8}"/>
              </a:ext>
            </a:extLst>
          </p:cNvPr>
          <p:cNvSpPr txBox="1"/>
          <p:nvPr/>
        </p:nvSpPr>
        <p:spPr>
          <a:xfrm>
            <a:off x="3443909" y="498380"/>
            <a:ext cx="5257269"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AAB23"/>
                </a:solidFill>
                <a:effectLst/>
                <a:uLnTx/>
                <a:uFillTx/>
                <a:latin typeface="Calibri"/>
                <a:ea typeface="宋体" panose="02010600030101010101" pitchFamily="2" charset="-122"/>
                <a:cs typeface="+mn-cs"/>
              </a:rPr>
              <a:t>Hierarchical Sampling</a:t>
            </a:r>
          </a:p>
        </p:txBody>
      </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75530ADC-8B34-44CB-898A-C9116DD7787B}"/>
                  </a:ext>
                </a:extLst>
              </p:cNvPr>
              <p:cNvSpPr txBox="1"/>
              <p:nvPr/>
            </p:nvSpPr>
            <p:spPr>
              <a:xfrm>
                <a:off x="1716926" y="4909212"/>
                <a:ext cx="8921448" cy="13905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𝜏</m:t>
                      </m:r>
                      <m:d>
                        <m:dPr>
                          <m:ctrlP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dPr>
                        <m:e>
                          <m:sSup>
                            <m:sSupPr>
                              <m:ctrlP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pPr>
                            <m:e>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𝑥</m:t>
                              </m:r>
                            </m:e>
                            <m:sup>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sup>
                          </m:sSup>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sSup>
                            <m:sSupPr>
                              <m:ctrlP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pPr>
                            <m:e>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𝑦</m:t>
                              </m:r>
                            </m:e>
                            <m:sup>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sup>
                          </m:sSup>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𝑡</m:t>
                          </m:r>
                        </m:e>
                      </m:d>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f>
                        <m:fPr>
                          <m:ctrlP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sSup>
                            <m:sSupPr>
                              <m:ctrlP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pPr>
                            <m:e>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𝑟</m:t>
                              </m:r>
                            </m:e>
                            <m:sup>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sup>
                          </m:sSup>
                        </m:den>
                      </m:f>
                      <m:nary>
                        <m:naryPr>
                          <m:chr m:val="∑"/>
                          <m:ctrlP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naryPr>
                        <m:sub>
                          <m:r>
                            <m:rPr>
                              <m:brk m:alnAt="23"/>
                            </m:rP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𝑗</m:t>
                          </m:r>
                        </m:sub>
                        <m:sup/>
                        <m:e>
                          <m:f>
                            <m:fPr>
                              <m:ctrlP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m:rPr>
                                  <m:sty m:val="p"/>
                                </m:rPr>
                                <a:rPr kumimoji="0" lang="en-US" altLang="zh-CN" sz="2800" b="0" i="0" u="none" strike="noStrike" kern="1200" cap="none" spc="0" normalizeH="0" baseline="0" noProof="0">
                                  <a:ln>
                                    <a:noFill/>
                                  </a:ln>
                                  <a:solidFill>
                                    <a:prstClr val="white"/>
                                  </a:solidFill>
                                  <a:effectLst/>
                                  <a:uLnTx/>
                                  <a:uFillTx/>
                                  <a:latin typeface="Cambria Math" panose="02040503050406030204" pitchFamily="18" charset="0"/>
                                  <a:cs typeface="+mn-cs"/>
                                </a:rPr>
                                <m:t>sin</m:t>
                              </m:r>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𝜃</m:t>
                                  </m:r>
                                </m:e>
                                <m:sub>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𝑖𝑗</m:t>
                                  </m:r>
                                </m:sub>
                              </m:sSub>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𝜎</m:t>
                              </m:r>
                              <m:d>
                                <m:dPr>
                                  <m:ctrlP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𝑟</m:t>
                                  </m:r>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𝜃</m:t>
                                      </m:r>
                                    </m:e>
                                    <m:sub>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𝑖𝑗</m:t>
                                      </m:r>
                                    </m:sub>
                                  </m:sSub>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𝜙</m:t>
                                      </m:r>
                                    </m:e>
                                    <m:sub>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𝑖𝑗</m:t>
                                      </m:r>
                                    </m:sub>
                                  </m:sSub>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 </m:t>
                                  </m:r>
                                </m:e>
                              </m:d>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𝜌</m:t>
                              </m:r>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𝑟</m:t>
                                  </m:r>
                                </m:e>
                                <m:sub>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𝑖𝑗</m:t>
                                  </m:r>
                                </m:sub>
                              </m:sSub>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𝜃</m:t>
                                  </m:r>
                                </m:e>
                                <m:sub>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𝑖𝑗</m:t>
                                  </m:r>
                                </m:sub>
                              </m:sSub>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2800" b="0" i="1" u="none" strike="noStrike" kern="1200" cap="none" spc="0" normalizeH="0" baseline="0" noProof="0">
                                  <a:ln>
                                    <a:noFill/>
                                  </a:ln>
                                  <a:solidFill>
                                    <a:prstClr val="white"/>
                                  </a:solidFill>
                                  <a:effectLst/>
                                  <a:uLnTx/>
                                  <a:uFillTx/>
                                  <a:latin typeface="Cambria Math" panose="02040503050406030204" pitchFamily="18" charset="0"/>
                                  <a:cs typeface="+mn-cs"/>
                                </a:rPr>
                                <m:t>𝜙</m:t>
                              </m:r>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num>
                            <m:den>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𝐾</m:t>
                              </m:r>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sSub>
                                <m:sSubPr>
                                  <m:ctrlP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𝜃</m:t>
                                  </m:r>
                                </m:e>
                                <m:sub>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𝑓</m:t>
                                  </m:r>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𝑖𝑗</m:t>
                                  </m:r>
                                </m:sub>
                              </m:sSub>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sSub>
                                <m:sSubPr>
                                  <m:ctrlP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𝜙</m:t>
                                  </m:r>
                                </m:e>
                                <m:sub>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𝑓</m:t>
                                  </m:r>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𝑖𝑗</m:t>
                                  </m:r>
                                </m:sub>
                              </m:sSub>
                              <m:r>
                                <a:rPr kumimoji="0" lang="en-US" altLang="zh-CN" sz="28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den>
                          </m:f>
                        </m:e>
                      </m:nary>
                    </m:oMath>
                  </m:oMathPara>
                </a14:m>
                <a:endPar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mc:Choice>
        <mc:Fallback xmlns="">
          <p:sp>
            <p:nvSpPr>
              <p:cNvPr id="33" name="文本框 32">
                <a:extLst>
                  <a:ext uri="{FF2B5EF4-FFF2-40B4-BE49-F238E27FC236}">
                    <a16:creationId xmlns:a16="http://schemas.microsoft.com/office/drawing/2014/main" id="{75530ADC-8B34-44CB-898A-C9116DD7787B}"/>
                  </a:ext>
                </a:extLst>
              </p:cNvPr>
              <p:cNvSpPr txBox="1">
                <a:spLocks noRot="1" noChangeAspect="1" noMove="1" noResize="1" noEditPoints="1" noAdjustHandles="1" noChangeArrowheads="1" noChangeShapeType="1" noTextEdit="1"/>
              </p:cNvSpPr>
              <p:nvPr/>
            </p:nvSpPr>
            <p:spPr>
              <a:xfrm>
                <a:off x="1716926" y="4909212"/>
                <a:ext cx="8921448" cy="1390573"/>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05121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err="1">
                <a:latin typeface="Arial" panose="020B0604020202020204" pitchFamily="34" charset="0"/>
                <a:cs typeface="Arial" panose="020B0604020202020204" pitchFamily="34" charset="0"/>
              </a:rPr>
              <a:t>NeTF</a:t>
            </a:r>
            <a:r>
              <a:rPr lang="en-US" altLang="zh-CN" dirty="0">
                <a:latin typeface="Arial" panose="020B0604020202020204" pitchFamily="34" charset="0"/>
                <a:cs typeface="Arial" panose="020B0604020202020204" pitchFamily="34" charset="0"/>
              </a:rPr>
              <a:t> results</a:t>
            </a:r>
            <a:endParaRPr lang="zh-CN" altLang="en-US"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1C17FB0A-7277-4364-BB34-D2EB84267A07}"/>
              </a:ext>
            </a:extLst>
          </p:cNvPr>
          <p:cNvPicPr>
            <a:picLocks noChangeAspect="1"/>
          </p:cNvPicPr>
          <p:nvPr/>
        </p:nvPicPr>
        <p:blipFill>
          <a:blip r:embed="rId3"/>
          <a:stretch>
            <a:fillRect/>
          </a:stretch>
        </p:blipFill>
        <p:spPr>
          <a:xfrm>
            <a:off x="1811547" y="1102729"/>
            <a:ext cx="8692504" cy="5085839"/>
          </a:xfrm>
          <a:prstGeom prst="rect">
            <a:avLst/>
          </a:prstGeom>
        </p:spPr>
      </p:pic>
    </p:spTree>
    <p:extLst>
      <p:ext uri="{BB962C8B-B14F-4D97-AF65-F5344CB8AC3E}">
        <p14:creationId xmlns:p14="http://schemas.microsoft.com/office/powerpoint/2010/main" val="35287799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err="1">
                <a:latin typeface="Arial" panose="020B0604020202020204" pitchFamily="34" charset="0"/>
                <a:cs typeface="Arial" panose="020B0604020202020204" pitchFamily="34" charset="0"/>
              </a:rPr>
              <a:t>NeTF</a:t>
            </a:r>
            <a:r>
              <a:rPr lang="en-US" altLang="zh-CN" dirty="0">
                <a:latin typeface="Arial" panose="020B0604020202020204" pitchFamily="34" charset="0"/>
                <a:cs typeface="Arial" panose="020B0604020202020204" pitchFamily="34" charset="0"/>
              </a:rPr>
              <a:t> results</a:t>
            </a:r>
            <a:endParaRPr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44E71346-8B2A-4F30-AD6F-2BFDA37E02B3}"/>
              </a:ext>
            </a:extLst>
          </p:cNvPr>
          <p:cNvPicPr>
            <a:picLocks noChangeAspect="1"/>
          </p:cNvPicPr>
          <p:nvPr/>
        </p:nvPicPr>
        <p:blipFill>
          <a:blip r:embed="rId3"/>
          <a:stretch>
            <a:fillRect/>
          </a:stretch>
        </p:blipFill>
        <p:spPr>
          <a:xfrm>
            <a:off x="1333087" y="998009"/>
            <a:ext cx="9525825" cy="4861981"/>
          </a:xfrm>
          <a:prstGeom prst="rect">
            <a:avLst/>
          </a:prstGeom>
        </p:spPr>
      </p:pic>
    </p:spTree>
    <p:extLst>
      <p:ext uri="{BB962C8B-B14F-4D97-AF65-F5344CB8AC3E}">
        <p14:creationId xmlns:p14="http://schemas.microsoft.com/office/powerpoint/2010/main" val="17724705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6">
            <a:extLst>
              <a:ext uri="{FF2B5EF4-FFF2-40B4-BE49-F238E27FC236}">
                <a16:creationId xmlns:a16="http://schemas.microsoft.com/office/drawing/2014/main" id="{0F883F7E-6BDF-4E7A-8967-E88CF6AF6377}"/>
              </a:ext>
            </a:extLst>
          </p:cNvPr>
          <p:cNvSpPr txBox="1"/>
          <p:nvPr/>
        </p:nvSpPr>
        <p:spPr>
          <a:xfrm>
            <a:off x="2476105" y="453005"/>
            <a:ext cx="7582295"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AAB23"/>
                </a:solidFill>
                <a:effectLst/>
                <a:uLnTx/>
                <a:uFillTx/>
                <a:latin typeface="Calibri"/>
                <a:ea typeface="宋体" panose="02010600030101010101" pitchFamily="2" charset="-122"/>
                <a:cs typeface="+mn-cs"/>
              </a:rPr>
              <a:t>Results on Self-occluded </a:t>
            </a:r>
            <a:r>
              <a:rPr lang="en-US" altLang="zh-CN" sz="4400" b="1" dirty="0">
                <a:solidFill>
                  <a:srgbClr val="FAAB23"/>
                </a:solidFill>
                <a:latin typeface="Calibri"/>
                <a:ea typeface="宋体" panose="02010600030101010101" pitchFamily="2" charset="-122"/>
              </a:rPr>
              <a:t>O</a:t>
            </a:r>
            <a:r>
              <a:rPr kumimoji="0" lang="en-US" altLang="zh-CN" sz="4400" b="1" i="0" u="none" strike="noStrike" kern="1200" cap="none" spc="0" normalizeH="0" baseline="0" noProof="0" dirty="0" err="1">
                <a:ln>
                  <a:noFill/>
                </a:ln>
                <a:solidFill>
                  <a:srgbClr val="FAAB23"/>
                </a:solidFill>
                <a:effectLst/>
                <a:uLnTx/>
                <a:uFillTx/>
                <a:latin typeface="Calibri"/>
                <a:ea typeface="宋体" panose="02010600030101010101" pitchFamily="2" charset="-122"/>
                <a:cs typeface="+mn-cs"/>
              </a:rPr>
              <a:t>bject</a:t>
            </a:r>
            <a:endParaRPr kumimoji="0" lang="en-US" altLang="zh-CN" sz="4400" b="1" i="0" u="none" strike="noStrike" kern="1200" cap="none" spc="0" normalizeH="0" baseline="0" noProof="0" dirty="0">
              <a:ln>
                <a:noFill/>
              </a:ln>
              <a:solidFill>
                <a:srgbClr val="FAAB23"/>
              </a:solidFill>
              <a:effectLst/>
              <a:uLnTx/>
              <a:uFillTx/>
              <a:latin typeface="Calibri"/>
              <a:ea typeface="宋体" panose="02010600030101010101" pitchFamily="2" charset="-122"/>
              <a:cs typeface="+mn-cs"/>
            </a:endParaRPr>
          </a:p>
        </p:txBody>
      </p:sp>
      <p:pic>
        <p:nvPicPr>
          <p:cNvPr id="3" name="图片 2">
            <a:extLst>
              <a:ext uri="{FF2B5EF4-FFF2-40B4-BE49-F238E27FC236}">
                <a16:creationId xmlns:a16="http://schemas.microsoft.com/office/drawing/2014/main" id="{11EBC969-D417-4060-8018-16817E91A128}"/>
              </a:ext>
            </a:extLst>
          </p:cNvPr>
          <p:cNvPicPr>
            <a:picLocks noChangeAspect="1"/>
          </p:cNvPicPr>
          <p:nvPr/>
        </p:nvPicPr>
        <p:blipFill>
          <a:blip r:embed="rId3"/>
          <a:stretch>
            <a:fillRect/>
          </a:stretch>
        </p:blipFill>
        <p:spPr>
          <a:xfrm>
            <a:off x="3024661" y="1471456"/>
            <a:ext cx="6485182" cy="4846740"/>
          </a:xfrm>
          <a:prstGeom prst="rect">
            <a:avLst/>
          </a:prstGeom>
        </p:spPr>
      </p:pic>
    </p:spTree>
    <p:extLst>
      <p:ext uri="{BB962C8B-B14F-4D97-AF65-F5344CB8AC3E}">
        <p14:creationId xmlns:p14="http://schemas.microsoft.com/office/powerpoint/2010/main" val="21496070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6">
            <a:extLst>
              <a:ext uri="{FF2B5EF4-FFF2-40B4-BE49-F238E27FC236}">
                <a16:creationId xmlns:a16="http://schemas.microsoft.com/office/drawing/2014/main" id="{55F704C1-E9E1-4614-91ED-EDE535CF0C1A}"/>
              </a:ext>
            </a:extLst>
          </p:cNvPr>
          <p:cNvSpPr txBox="1"/>
          <p:nvPr/>
        </p:nvSpPr>
        <p:spPr>
          <a:xfrm>
            <a:off x="3630233" y="159543"/>
            <a:ext cx="4931534"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AAB23"/>
                </a:solidFill>
                <a:effectLst/>
                <a:uLnTx/>
                <a:uFillTx/>
                <a:latin typeface="Calibri"/>
                <a:ea typeface="宋体" panose="02010600030101010101" pitchFamily="2" charset="-122"/>
                <a:cs typeface="+mn-cs"/>
              </a:rPr>
              <a:t>Our Capture </a:t>
            </a:r>
            <a:r>
              <a:rPr lang="en-US" altLang="zh-CN" sz="4400" b="1" dirty="0">
                <a:solidFill>
                  <a:srgbClr val="FAAB23"/>
                </a:solidFill>
                <a:latin typeface="Calibri"/>
                <a:ea typeface="宋体" panose="02010600030101010101" pitchFamily="2" charset="-122"/>
              </a:rPr>
              <a:t>S</a:t>
            </a:r>
            <a:r>
              <a:rPr kumimoji="0" lang="en-US" altLang="zh-CN" sz="4400" b="1" i="0" u="none" strike="noStrike" kern="1200" cap="none" spc="0" normalizeH="0" baseline="0" noProof="0" dirty="0" err="1">
                <a:ln>
                  <a:noFill/>
                </a:ln>
                <a:solidFill>
                  <a:srgbClr val="FAAB23"/>
                </a:solidFill>
                <a:effectLst/>
                <a:uLnTx/>
                <a:uFillTx/>
                <a:latin typeface="Calibri"/>
                <a:ea typeface="宋体" panose="02010600030101010101" pitchFamily="2" charset="-122"/>
                <a:cs typeface="+mn-cs"/>
              </a:rPr>
              <a:t>ystem</a:t>
            </a:r>
            <a:endParaRPr kumimoji="0" lang="en-US" altLang="zh-CN" sz="4400" b="1" i="0" u="none" strike="noStrike" kern="1200" cap="none" spc="0" normalizeH="0" baseline="30000" noProof="0" dirty="0">
              <a:ln>
                <a:noFill/>
              </a:ln>
              <a:solidFill>
                <a:srgbClr val="FAAB23"/>
              </a:solidFill>
              <a:effectLst/>
              <a:uLnTx/>
              <a:uFillTx/>
              <a:latin typeface="Calibri"/>
              <a:ea typeface="宋体" panose="02010600030101010101" pitchFamily="2" charset="-122"/>
              <a:cs typeface="+mn-cs"/>
            </a:endParaRPr>
          </a:p>
        </p:txBody>
      </p:sp>
      <p:pic>
        <p:nvPicPr>
          <p:cNvPr id="7" name="图片 6">
            <a:extLst>
              <a:ext uri="{FF2B5EF4-FFF2-40B4-BE49-F238E27FC236}">
                <a16:creationId xmlns:a16="http://schemas.microsoft.com/office/drawing/2014/main" id="{79642B49-93F3-4A96-A66B-C456F4BF1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972" y="1298223"/>
            <a:ext cx="7218056" cy="4818436"/>
          </a:xfrm>
          <a:prstGeom prst="rect">
            <a:avLst/>
          </a:prstGeom>
        </p:spPr>
      </p:pic>
    </p:spTree>
    <p:extLst>
      <p:ext uri="{BB962C8B-B14F-4D97-AF65-F5344CB8AC3E}">
        <p14:creationId xmlns:p14="http://schemas.microsoft.com/office/powerpoint/2010/main" val="4292754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err="1">
                <a:latin typeface="Arial" panose="020B0604020202020204" pitchFamily="34" charset="0"/>
                <a:cs typeface="Arial" panose="020B0604020202020204" pitchFamily="34" charset="0"/>
              </a:rPr>
              <a:t>NeTF</a:t>
            </a:r>
            <a:r>
              <a:rPr lang="en-US" altLang="zh-CN" dirty="0">
                <a:latin typeface="Arial" panose="020B0604020202020204" pitchFamily="34" charset="0"/>
                <a:cs typeface="Arial" panose="020B0604020202020204" pitchFamily="34" charset="0"/>
              </a:rPr>
              <a:t> results</a:t>
            </a:r>
            <a:endParaRPr lang="zh-CN" altLang="en-US" dirty="0">
              <a:latin typeface="Arial" panose="020B0604020202020204" pitchFamily="34" charset="0"/>
              <a:cs typeface="Arial" panose="020B0604020202020204" pitchFamily="34" charset="0"/>
            </a:endParaRPr>
          </a:p>
        </p:txBody>
      </p:sp>
      <p:pic>
        <p:nvPicPr>
          <p:cNvPr id="1026" name="Picture 2" descr="cc">
            <a:extLst>
              <a:ext uri="{FF2B5EF4-FFF2-40B4-BE49-F238E27FC236}">
                <a16:creationId xmlns:a16="http://schemas.microsoft.com/office/drawing/2014/main" id="{49A1F0D9-A435-4D94-ACEC-DBDDD9035F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1321" b="464"/>
          <a:stretch/>
        </p:blipFill>
        <p:spPr bwMode="auto">
          <a:xfrm>
            <a:off x="2825149" y="845839"/>
            <a:ext cx="6541701" cy="5451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590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6">
            <a:extLst>
              <a:ext uri="{FF2B5EF4-FFF2-40B4-BE49-F238E27FC236}">
                <a16:creationId xmlns:a16="http://schemas.microsoft.com/office/drawing/2014/main" id="{7ABA21FA-F73B-40EB-B3FD-E594CB914E25}"/>
              </a:ext>
            </a:extLst>
          </p:cNvPr>
          <p:cNvSpPr txBox="1"/>
          <p:nvPr/>
        </p:nvSpPr>
        <p:spPr>
          <a:xfrm>
            <a:off x="4586003" y="322583"/>
            <a:ext cx="3401537"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AAB23"/>
                </a:solidFill>
                <a:effectLst/>
                <a:uLnTx/>
                <a:uFillTx/>
                <a:latin typeface="Calibri"/>
                <a:ea typeface="宋体" panose="02010600030101010101" pitchFamily="2" charset="-122"/>
                <a:cs typeface="+mn-cs"/>
              </a:rPr>
              <a:t>Contributions</a:t>
            </a:r>
          </a:p>
        </p:txBody>
      </p:sp>
      <p:sp>
        <p:nvSpPr>
          <p:cNvPr id="6" name="文本框 5">
            <a:extLst>
              <a:ext uri="{FF2B5EF4-FFF2-40B4-BE49-F238E27FC236}">
                <a16:creationId xmlns:a16="http://schemas.microsoft.com/office/drawing/2014/main" id="{D9725D38-9BA0-4DF0-8A1F-F7E24A9199DF}"/>
              </a:ext>
            </a:extLst>
          </p:cNvPr>
          <p:cNvSpPr txBox="1"/>
          <p:nvPr/>
        </p:nvSpPr>
        <p:spPr>
          <a:xfrm>
            <a:off x="579591" y="1124467"/>
            <a:ext cx="11277329" cy="1897635"/>
          </a:xfrm>
          <a:prstGeom prst="rect">
            <a:avLst/>
          </a:prstGeom>
          <a:noFill/>
        </p:spPr>
        <p:txBody>
          <a:bodyPr wrap="square" rtlCol="0">
            <a:spAutoFit/>
          </a:bodyPr>
          <a:lstStyle/>
          <a:p>
            <a:pPr marL="342900" indent="-342900">
              <a:lnSpc>
                <a:spcPct val="150000"/>
              </a:lnSpc>
              <a:buAutoNum type="arabicPeriod"/>
            </a:pPr>
            <a:r>
              <a:rPr lang="en-US" altLang="zh-CN" sz="2700" dirty="0">
                <a:solidFill>
                  <a:schemeClr val="bg1"/>
                </a:solidFill>
                <a:latin typeface="+mj-lt"/>
                <a:cs typeface="Times New Roman" panose="02020603050405020304" pitchFamily="18" charset="0"/>
              </a:rPr>
              <a:t>A novel neural modeling framework for NLOS imaging.</a:t>
            </a:r>
          </a:p>
          <a:p>
            <a:pPr marL="342900" indent="-342900">
              <a:lnSpc>
                <a:spcPct val="150000"/>
              </a:lnSpc>
              <a:buAutoNum type="arabicPeriod"/>
            </a:pPr>
            <a:r>
              <a:rPr lang="en-US" altLang="zh-CN" sz="2700" dirty="0">
                <a:solidFill>
                  <a:schemeClr val="bg1"/>
                </a:solidFill>
                <a:latin typeface="+mj-lt"/>
                <a:cs typeface="Times New Roman" panose="02020603050405020304" pitchFamily="18" charset="0"/>
              </a:rPr>
              <a:t>A forward model under spherical coordinate system.</a:t>
            </a:r>
          </a:p>
          <a:p>
            <a:pPr marL="342900" indent="-342900">
              <a:lnSpc>
                <a:spcPct val="150000"/>
              </a:lnSpc>
              <a:buAutoNum type="arabicPeriod"/>
            </a:pPr>
            <a:r>
              <a:rPr lang="en-US" altLang="zh-CN" sz="2700" dirty="0">
                <a:solidFill>
                  <a:schemeClr val="bg1"/>
                </a:solidFill>
                <a:latin typeface="+mj-lt"/>
                <a:cs typeface="Times New Roman" panose="02020603050405020304" pitchFamily="18" charset="0"/>
              </a:rPr>
              <a:t>Two-stage training and hierarchical sampling to improve performance.</a:t>
            </a:r>
          </a:p>
        </p:txBody>
      </p:sp>
      <p:grpSp>
        <p:nvGrpSpPr>
          <p:cNvPr id="8" name="组合 7">
            <a:extLst>
              <a:ext uri="{FF2B5EF4-FFF2-40B4-BE49-F238E27FC236}">
                <a16:creationId xmlns:a16="http://schemas.microsoft.com/office/drawing/2014/main" id="{57CEBCF3-9A19-4005-AA2F-E143158D046E}"/>
              </a:ext>
            </a:extLst>
          </p:cNvPr>
          <p:cNvGrpSpPr/>
          <p:nvPr/>
        </p:nvGrpSpPr>
        <p:grpSpPr>
          <a:xfrm>
            <a:off x="1219200" y="3428999"/>
            <a:ext cx="3366804" cy="2645266"/>
            <a:chOff x="2033610" y="3639363"/>
            <a:chExt cx="2678452" cy="2104435"/>
          </a:xfrm>
        </p:grpSpPr>
        <p:pic>
          <p:nvPicPr>
            <p:cNvPr id="18" name="图片 17">
              <a:extLst>
                <a:ext uri="{FF2B5EF4-FFF2-40B4-BE49-F238E27FC236}">
                  <a16:creationId xmlns:a16="http://schemas.microsoft.com/office/drawing/2014/main" id="{A07BE3FD-144A-495B-8649-3EAE26D7A86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159" b="96444" l="9845" r="89983">
                          <a14:foregroundMark x1="42314" y1="10460" x2="53713" y2="12134"/>
                          <a14:foregroundMark x1="53713" y1="12134" x2="53195" y2="13389"/>
                          <a14:foregroundMark x1="49223" y1="8368" x2="51295" y2="9205"/>
                          <a14:foregroundMark x1="53195" y1="92469" x2="53195" y2="92469"/>
                          <a14:foregroundMark x1="47323" y1="96444" x2="47323" y2="96444"/>
                        </a14:backgroundRemoval>
                      </a14:imgEffect>
                      <a14:imgEffect>
                        <a14:colorTemperature colorTemp="5808"/>
                      </a14:imgEffect>
                      <a14:imgEffect>
                        <a14:saturation sat="112000"/>
                      </a14:imgEffect>
                    </a14:imgLayer>
                  </a14:imgProps>
                </a:ext>
              </a:extLst>
            </a:blip>
            <a:stretch>
              <a:fillRect/>
            </a:stretch>
          </p:blipFill>
          <p:spPr>
            <a:xfrm>
              <a:off x="2162966" y="3639363"/>
              <a:ext cx="2549096" cy="2104435"/>
            </a:xfrm>
            <a:prstGeom prst="rect">
              <a:avLst/>
            </a:prstGeom>
            <a:noFill/>
            <a:effectLst>
              <a:outerShdw blurRad="50800" dist="50800" dir="5400000" algn="ctr" rotWithShape="0">
                <a:srgbClr val="000000">
                  <a:alpha val="81000"/>
                </a:srgbClr>
              </a:outerShdw>
            </a:effectLst>
          </p:spPr>
        </p:pic>
        <p:cxnSp>
          <p:nvCxnSpPr>
            <p:cNvPr id="20" name="直接连接符 19">
              <a:extLst>
                <a:ext uri="{FF2B5EF4-FFF2-40B4-BE49-F238E27FC236}">
                  <a16:creationId xmlns:a16="http://schemas.microsoft.com/office/drawing/2014/main" id="{2369738B-B4BE-4F58-8E4D-AF7189E7E2C9}"/>
                </a:ext>
              </a:extLst>
            </p:cNvPr>
            <p:cNvCxnSpPr>
              <a:cxnSpLocks/>
            </p:cNvCxnSpPr>
            <p:nvPr/>
          </p:nvCxnSpPr>
          <p:spPr>
            <a:xfrm flipV="1">
              <a:off x="2033610" y="4023953"/>
              <a:ext cx="2407134" cy="1646030"/>
            </a:xfrm>
            <a:prstGeom prst="line">
              <a:avLst/>
            </a:prstGeom>
            <a:ln w="28575">
              <a:solidFill>
                <a:schemeClr val="bg1"/>
              </a:solidFill>
              <a:headEnd type="none" w="med" len="med"/>
              <a:tailEnd type="arrow" w="med" len="med"/>
            </a:ln>
          </p:spPr>
          <p:style>
            <a:lnRef idx="2">
              <a:schemeClr val="dk1"/>
            </a:lnRef>
            <a:fillRef idx="0">
              <a:schemeClr val="dk1"/>
            </a:fillRef>
            <a:effectRef idx="1">
              <a:schemeClr val="dk1"/>
            </a:effectRef>
            <a:fontRef idx="minor">
              <a:schemeClr val="tx1"/>
            </a:fontRef>
          </p:style>
        </p:cxnSp>
      </p:grpSp>
      <p:pic>
        <p:nvPicPr>
          <p:cNvPr id="31" name="图片 30">
            <a:extLst>
              <a:ext uri="{FF2B5EF4-FFF2-40B4-BE49-F238E27FC236}">
                <a16:creationId xmlns:a16="http://schemas.microsoft.com/office/drawing/2014/main" id="{5CAB4E9C-F3E7-4739-8B27-342B4A7CDFE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159" b="96444" l="9845" r="89983">
                        <a14:foregroundMark x1="42314" y1="10460" x2="53713" y2="12134"/>
                        <a14:foregroundMark x1="53713" y1="12134" x2="53195" y2="13389"/>
                        <a14:foregroundMark x1="49223" y1="8368" x2="51295" y2="9205"/>
                        <a14:foregroundMark x1="53195" y1="92469" x2="53195" y2="92469"/>
                        <a14:foregroundMark x1="47323" y1="96444" x2="47323" y2="96444"/>
                      </a14:backgroundRemoval>
                    </a14:imgEffect>
                    <a14:imgEffect>
                      <a14:colorTemperature colorTemp="5808"/>
                    </a14:imgEffect>
                    <a14:imgEffect>
                      <a14:saturation sat="112000"/>
                    </a14:imgEffect>
                  </a14:imgLayer>
                </a14:imgProps>
              </a:ext>
            </a:extLst>
          </a:blip>
          <a:stretch>
            <a:fillRect/>
          </a:stretch>
        </p:blipFill>
        <p:spPr>
          <a:xfrm>
            <a:off x="7564429" y="3428999"/>
            <a:ext cx="3204204" cy="2645266"/>
          </a:xfrm>
          <a:prstGeom prst="rect">
            <a:avLst/>
          </a:prstGeom>
          <a:noFill/>
          <a:effectLst>
            <a:outerShdw blurRad="50800" dist="50800" dir="5400000" algn="ctr" rotWithShape="0">
              <a:srgbClr val="000000">
                <a:alpha val="81000"/>
              </a:srgbClr>
            </a:outerShdw>
          </a:effectLst>
        </p:spPr>
      </p:pic>
      <p:grpSp>
        <p:nvGrpSpPr>
          <p:cNvPr id="29" name="组合 28">
            <a:extLst>
              <a:ext uri="{FF2B5EF4-FFF2-40B4-BE49-F238E27FC236}">
                <a16:creationId xmlns:a16="http://schemas.microsoft.com/office/drawing/2014/main" id="{BB3564E4-1610-4D2B-AE26-305ED073CD55}"/>
              </a:ext>
            </a:extLst>
          </p:cNvPr>
          <p:cNvGrpSpPr/>
          <p:nvPr/>
        </p:nvGrpSpPr>
        <p:grpSpPr>
          <a:xfrm>
            <a:off x="5305221" y="3563830"/>
            <a:ext cx="1143977" cy="1633277"/>
            <a:chOff x="5108342" y="1318042"/>
            <a:chExt cx="1143977" cy="1633277"/>
          </a:xfrm>
        </p:grpSpPr>
        <p:sp>
          <p:nvSpPr>
            <p:cNvPr id="32" name="文本框 31">
              <a:extLst>
                <a:ext uri="{FF2B5EF4-FFF2-40B4-BE49-F238E27FC236}">
                  <a16:creationId xmlns:a16="http://schemas.microsoft.com/office/drawing/2014/main" id="{303B52CF-EB2D-4A64-9620-9D9EAC8B85CB}"/>
                </a:ext>
              </a:extLst>
            </p:cNvPr>
            <p:cNvSpPr txBox="1"/>
            <p:nvPr/>
          </p:nvSpPr>
          <p:spPr>
            <a:xfrm>
              <a:off x="5358126" y="1318042"/>
              <a:ext cx="644407"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MLP</a:t>
              </a:r>
              <a:endPar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grpSp>
          <p:nvGrpSpPr>
            <p:cNvPr id="33" name="组合 32">
              <a:extLst>
                <a:ext uri="{FF2B5EF4-FFF2-40B4-BE49-F238E27FC236}">
                  <a16:creationId xmlns:a16="http://schemas.microsoft.com/office/drawing/2014/main" id="{60BC0047-C341-4E61-944F-126E7BC76D40}"/>
                </a:ext>
              </a:extLst>
            </p:cNvPr>
            <p:cNvGrpSpPr/>
            <p:nvPr/>
          </p:nvGrpSpPr>
          <p:grpSpPr>
            <a:xfrm>
              <a:off x="5108342" y="1827326"/>
              <a:ext cx="1143977" cy="1123993"/>
              <a:chOff x="5293896" y="2113022"/>
              <a:chExt cx="1078481" cy="1123993"/>
            </a:xfrm>
          </p:grpSpPr>
          <p:sp>
            <p:nvSpPr>
              <p:cNvPr id="34" name="矩形 33">
                <a:extLst>
                  <a:ext uri="{FF2B5EF4-FFF2-40B4-BE49-F238E27FC236}">
                    <a16:creationId xmlns:a16="http://schemas.microsoft.com/office/drawing/2014/main" id="{0DF6F0F9-2A64-4FC2-AB0A-10ED4B128A87}"/>
                  </a:ext>
                </a:extLst>
              </p:cNvPr>
              <p:cNvSpPr/>
              <p:nvPr/>
            </p:nvSpPr>
            <p:spPr>
              <a:xfrm>
                <a:off x="5293896" y="2113024"/>
                <a:ext cx="276377" cy="1123991"/>
              </a:xfrm>
              <a:prstGeom prst="rect">
                <a:avLst/>
              </a:prstGeom>
              <a:solidFill>
                <a:schemeClr val="bg1">
                  <a:lumMod val="8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35" name="矩形 34">
                <a:extLst>
                  <a:ext uri="{FF2B5EF4-FFF2-40B4-BE49-F238E27FC236}">
                    <a16:creationId xmlns:a16="http://schemas.microsoft.com/office/drawing/2014/main" id="{9E14249D-0FD3-4FE4-85A9-1A23D0C64E39}"/>
                  </a:ext>
                </a:extLst>
              </p:cNvPr>
              <p:cNvSpPr/>
              <p:nvPr/>
            </p:nvSpPr>
            <p:spPr>
              <a:xfrm>
                <a:off x="5694948" y="2113023"/>
                <a:ext cx="276377" cy="1123991"/>
              </a:xfrm>
              <a:prstGeom prst="rect">
                <a:avLst/>
              </a:prstGeom>
              <a:solidFill>
                <a:schemeClr val="bg1">
                  <a:lumMod val="8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矩形 37">
                <a:extLst>
                  <a:ext uri="{FF2B5EF4-FFF2-40B4-BE49-F238E27FC236}">
                    <a16:creationId xmlns:a16="http://schemas.microsoft.com/office/drawing/2014/main" id="{E86D25E0-85B1-4734-AFAF-766CD905ECF8}"/>
                  </a:ext>
                </a:extLst>
              </p:cNvPr>
              <p:cNvSpPr/>
              <p:nvPr/>
            </p:nvSpPr>
            <p:spPr>
              <a:xfrm>
                <a:off x="6096000" y="2113022"/>
                <a:ext cx="276377" cy="1123991"/>
              </a:xfrm>
              <a:prstGeom prst="rect">
                <a:avLst/>
              </a:prstGeom>
              <a:solidFill>
                <a:schemeClr val="bg1">
                  <a:lumMod val="8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sp>
        <p:nvSpPr>
          <p:cNvPr id="17" name="弧形 16">
            <a:extLst>
              <a:ext uri="{FF2B5EF4-FFF2-40B4-BE49-F238E27FC236}">
                <a16:creationId xmlns:a16="http://schemas.microsoft.com/office/drawing/2014/main" id="{F1FFFF71-43E2-4140-AFC0-1574F6C6BFBB}"/>
              </a:ext>
            </a:extLst>
          </p:cNvPr>
          <p:cNvSpPr/>
          <p:nvPr/>
        </p:nvSpPr>
        <p:spPr>
          <a:xfrm rot="19629957">
            <a:off x="4906092" y="5024291"/>
            <a:ext cx="6208806" cy="4374210"/>
          </a:xfrm>
          <a:prstGeom prst="arc">
            <a:avLst>
              <a:gd name="adj1" fmla="val 17052736"/>
              <a:gd name="adj2" fmla="val 177932"/>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460114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Femto-photography System</a:t>
            </a:r>
            <a:endParaRPr lang="zh-CN" altLang="en-US"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F0FD1474-013A-8B00-EC0D-3595A2A5F38A}"/>
              </a:ext>
            </a:extLst>
          </p:cNvPr>
          <p:cNvPicPr>
            <a:picLocks noChangeAspect="1"/>
          </p:cNvPicPr>
          <p:nvPr/>
        </p:nvPicPr>
        <p:blipFill>
          <a:blip r:embed="rId3"/>
          <a:stretch>
            <a:fillRect/>
          </a:stretch>
        </p:blipFill>
        <p:spPr>
          <a:xfrm>
            <a:off x="336887" y="1494750"/>
            <a:ext cx="5324878" cy="3868500"/>
          </a:xfrm>
          <a:prstGeom prst="rect">
            <a:avLst/>
          </a:prstGeom>
        </p:spPr>
      </p:pic>
      <p:pic>
        <p:nvPicPr>
          <p:cNvPr id="4" name="图片 3">
            <a:extLst>
              <a:ext uri="{FF2B5EF4-FFF2-40B4-BE49-F238E27FC236}">
                <a16:creationId xmlns:a16="http://schemas.microsoft.com/office/drawing/2014/main" id="{6CC3F973-AB5C-9220-CB9F-B4C10BBCB544}"/>
              </a:ext>
            </a:extLst>
          </p:cNvPr>
          <p:cNvPicPr>
            <a:picLocks noChangeAspect="1"/>
          </p:cNvPicPr>
          <p:nvPr/>
        </p:nvPicPr>
        <p:blipFill>
          <a:blip r:embed="rId4"/>
          <a:stretch>
            <a:fillRect/>
          </a:stretch>
        </p:blipFill>
        <p:spPr>
          <a:xfrm>
            <a:off x="6780758" y="1125903"/>
            <a:ext cx="4137766" cy="4606193"/>
          </a:xfrm>
          <a:prstGeom prst="rect">
            <a:avLst/>
          </a:prstGeom>
        </p:spPr>
      </p:pic>
    </p:spTree>
    <p:extLst>
      <p:ext uri="{BB962C8B-B14F-4D97-AF65-F5344CB8AC3E}">
        <p14:creationId xmlns:p14="http://schemas.microsoft.com/office/powerpoint/2010/main" val="15373326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What else can NLOS do</a:t>
            </a:r>
            <a:r>
              <a:rPr lang="zh-CN" altLang="en-US" dirty="0">
                <a:latin typeface="Arial" panose="020B0604020202020204" pitchFamily="34" charset="0"/>
                <a:cs typeface="Arial" panose="020B0604020202020204" pitchFamily="34" charset="0"/>
              </a:rPr>
              <a:t>？</a:t>
            </a:r>
          </a:p>
        </p:txBody>
      </p:sp>
      <p:pic>
        <p:nvPicPr>
          <p:cNvPr id="4" name="图片 3">
            <a:extLst>
              <a:ext uri="{FF2B5EF4-FFF2-40B4-BE49-F238E27FC236}">
                <a16:creationId xmlns:a16="http://schemas.microsoft.com/office/drawing/2014/main" id="{A2FF424C-6364-4285-B1BD-62324888291F}"/>
              </a:ext>
            </a:extLst>
          </p:cNvPr>
          <p:cNvPicPr>
            <a:picLocks noChangeAspect="1"/>
          </p:cNvPicPr>
          <p:nvPr/>
        </p:nvPicPr>
        <p:blipFill>
          <a:blip r:embed="rId3"/>
          <a:stretch>
            <a:fillRect/>
          </a:stretch>
        </p:blipFill>
        <p:spPr>
          <a:xfrm>
            <a:off x="2133600" y="913770"/>
            <a:ext cx="7088038" cy="4290402"/>
          </a:xfrm>
          <a:prstGeom prst="rect">
            <a:avLst/>
          </a:prstGeom>
        </p:spPr>
      </p:pic>
      <p:sp>
        <p:nvSpPr>
          <p:cNvPr id="5" name="矩形 4">
            <a:extLst>
              <a:ext uri="{FF2B5EF4-FFF2-40B4-BE49-F238E27FC236}">
                <a16:creationId xmlns:a16="http://schemas.microsoft.com/office/drawing/2014/main" id="{5481D9EB-72DC-4320-A9B2-D06584955398}"/>
              </a:ext>
            </a:extLst>
          </p:cNvPr>
          <p:cNvSpPr/>
          <p:nvPr/>
        </p:nvSpPr>
        <p:spPr>
          <a:xfrm>
            <a:off x="2629619" y="5651842"/>
            <a:ext cx="6096000" cy="584775"/>
          </a:xfrm>
          <a:prstGeom prst="rect">
            <a:avLst/>
          </a:prstGeom>
        </p:spPr>
        <p:txBody>
          <a:bodyPr>
            <a:spAutoFit/>
          </a:bodyPr>
          <a:lstStyle/>
          <a:p>
            <a:r>
              <a:rPr lang="en-US" altLang="zh-CN" sz="1600" dirty="0">
                <a:solidFill>
                  <a:srgbClr val="222222"/>
                </a:solidFill>
                <a:latin typeface="Arial" panose="020B0604020202020204" pitchFamily="34" charset="0"/>
              </a:rPr>
              <a:t>[9] Li, Zheng-Ping, et al. "Single-photon computational 3D imaging at 45 km." </a:t>
            </a:r>
            <a:r>
              <a:rPr lang="en-US" altLang="zh-CN" sz="1600" i="1" dirty="0">
                <a:solidFill>
                  <a:srgbClr val="222222"/>
                </a:solidFill>
                <a:latin typeface="Arial" panose="020B0604020202020204" pitchFamily="34" charset="0"/>
              </a:rPr>
              <a:t>Photonics Research</a:t>
            </a:r>
            <a:r>
              <a:rPr lang="en-US" altLang="zh-CN" sz="1600" dirty="0">
                <a:solidFill>
                  <a:srgbClr val="222222"/>
                </a:solidFill>
                <a:latin typeface="Arial" panose="020B0604020202020204" pitchFamily="34" charset="0"/>
              </a:rPr>
              <a:t> 8.9 (2020): 1532-1540.</a:t>
            </a:r>
            <a:endParaRPr lang="zh-CN" altLang="en-US" sz="1600" dirty="0"/>
          </a:p>
        </p:txBody>
      </p:sp>
    </p:spTree>
    <p:extLst>
      <p:ext uri="{BB962C8B-B14F-4D97-AF65-F5344CB8AC3E}">
        <p14:creationId xmlns:p14="http://schemas.microsoft.com/office/powerpoint/2010/main" val="36559400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What else can NLOS do</a:t>
            </a:r>
            <a:r>
              <a:rPr lang="zh-CN" altLang="en-US" dirty="0">
                <a:latin typeface="Arial" panose="020B0604020202020204" pitchFamily="34" charset="0"/>
                <a:cs typeface="Arial" panose="020B0604020202020204" pitchFamily="34" charset="0"/>
              </a:rPr>
              <a:t>？</a:t>
            </a:r>
          </a:p>
        </p:txBody>
      </p:sp>
      <p:sp>
        <p:nvSpPr>
          <p:cNvPr id="5" name="矩形 4">
            <a:extLst>
              <a:ext uri="{FF2B5EF4-FFF2-40B4-BE49-F238E27FC236}">
                <a16:creationId xmlns:a16="http://schemas.microsoft.com/office/drawing/2014/main" id="{5481D9EB-72DC-4320-A9B2-D06584955398}"/>
              </a:ext>
            </a:extLst>
          </p:cNvPr>
          <p:cNvSpPr/>
          <p:nvPr/>
        </p:nvSpPr>
        <p:spPr>
          <a:xfrm>
            <a:off x="2629619" y="5651842"/>
            <a:ext cx="6096000" cy="584775"/>
          </a:xfrm>
          <a:prstGeom prst="rect">
            <a:avLst/>
          </a:prstGeom>
        </p:spPr>
        <p:txBody>
          <a:bodyPr>
            <a:spAutoFit/>
          </a:bodyPr>
          <a:lstStyle/>
          <a:p>
            <a:r>
              <a:rPr lang="en-US" altLang="zh-CN" sz="1600" dirty="0">
                <a:solidFill>
                  <a:srgbClr val="222222"/>
                </a:solidFill>
                <a:latin typeface="Arial" panose="020B0604020202020204" pitchFamily="34" charset="0"/>
              </a:rPr>
              <a:t>[9] Li, Zheng-Ping, et al. "Single-photon computational 3D imaging at 45 km." </a:t>
            </a:r>
            <a:r>
              <a:rPr lang="en-US" altLang="zh-CN" sz="1600" i="1" dirty="0">
                <a:solidFill>
                  <a:srgbClr val="222222"/>
                </a:solidFill>
                <a:latin typeface="Arial" panose="020B0604020202020204" pitchFamily="34" charset="0"/>
              </a:rPr>
              <a:t>Photonics Research</a:t>
            </a:r>
            <a:r>
              <a:rPr lang="en-US" altLang="zh-CN" sz="1600" dirty="0">
                <a:solidFill>
                  <a:srgbClr val="222222"/>
                </a:solidFill>
                <a:latin typeface="Arial" panose="020B0604020202020204" pitchFamily="34" charset="0"/>
              </a:rPr>
              <a:t> 8.9 (2020): 1532-1540.</a:t>
            </a:r>
            <a:endParaRPr lang="zh-CN" altLang="en-US" sz="1600" dirty="0"/>
          </a:p>
        </p:txBody>
      </p:sp>
      <p:pic>
        <p:nvPicPr>
          <p:cNvPr id="3" name="图片 2">
            <a:extLst>
              <a:ext uri="{FF2B5EF4-FFF2-40B4-BE49-F238E27FC236}">
                <a16:creationId xmlns:a16="http://schemas.microsoft.com/office/drawing/2014/main" id="{220CAC32-DB98-467E-A56F-C86EE76C9AED}"/>
              </a:ext>
            </a:extLst>
          </p:cNvPr>
          <p:cNvPicPr>
            <a:picLocks noChangeAspect="1"/>
          </p:cNvPicPr>
          <p:nvPr/>
        </p:nvPicPr>
        <p:blipFill>
          <a:blip r:embed="rId3"/>
          <a:stretch>
            <a:fillRect/>
          </a:stretch>
        </p:blipFill>
        <p:spPr>
          <a:xfrm>
            <a:off x="1970728" y="1546697"/>
            <a:ext cx="7750212" cy="3764606"/>
          </a:xfrm>
          <a:prstGeom prst="rect">
            <a:avLst/>
          </a:prstGeom>
        </p:spPr>
      </p:pic>
    </p:spTree>
    <p:extLst>
      <p:ext uri="{BB962C8B-B14F-4D97-AF65-F5344CB8AC3E}">
        <p14:creationId xmlns:p14="http://schemas.microsoft.com/office/powerpoint/2010/main" val="12996113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What else can NLOS do</a:t>
            </a:r>
            <a:r>
              <a:rPr lang="zh-CN" altLang="en-US" dirty="0">
                <a:latin typeface="Arial" panose="020B0604020202020204" pitchFamily="34" charset="0"/>
                <a:cs typeface="Arial" panose="020B0604020202020204" pitchFamily="34" charset="0"/>
              </a:rPr>
              <a:t>？</a:t>
            </a:r>
          </a:p>
        </p:txBody>
      </p:sp>
      <p:pic>
        <p:nvPicPr>
          <p:cNvPr id="4" name="图片 3">
            <a:extLst>
              <a:ext uri="{FF2B5EF4-FFF2-40B4-BE49-F238E27FC236}">
                <a16:creationId xmlns:a16="http://schemas.microsoft.com/office/drawing/2014/main" id="{0195A282-38C1-46B6-9246-7A60A6D0377D}"/>
              </a:ext>
            </a:extLst>
          </p:cNvPr>
          <p:cNvPicPr>
            <a:picLocks noChangeAspect="1"/>
          </p:cNvPicPr>
          <p:nvPr/>
        </p:nvPicPr>
        <p:blipFill rotWithShape="1">
          <a:blip r:embed="rId3"/>
          <a:srcRect t="7030"/>
          <a:stretch/>
        </p:blipFill>
        <p:spPr>
          <a:xfrm>
            <a:off x="2316152" y="810883"/>
            <a:ext cx="7559695" cy="4619373"/>
          </a:xfrm>
          <a:prstGeom prst="rect">
            <a:avLst/>
          </a:prstGeom>
        </p:spPr>
      </p:pic>
      <p:sp>
        <p:nvSpPr>
          <p:cNvPr id="6" name="矩形 5">
            <a:extLst>
              <a:ext uri="{FF2B5EF4-FFF2-40B4-BE49-F238E27FC236}">
                <a16:creationId xmlns:a16="http://schemas.microsoft.com/office/drawing/2014/main" id="{343E9BEE-F467-4C0D-BD59-45A802802159}"/>
              </a:ext>
            </a:extLst>
          </p:cNvPr>
          <p:cNvSpPr/>
          <p:nvPr/>
        </p:nvSpPr>
        <p:spPr>
          <a:xfrm>
            <a:off x="2600124" y="5592386"/>
            <a:ext cx="6991749" cy="523220"/>
          </a:xfrm>
          <a:prstGeom prst="rect">
            <a:avLst/>
          </a:prstGeom>
        </p:spPr>
        <p:txBody>
          <a:bodyPr wrap="square">
            <a:spAutoFit/>
          </a:bodyPr>
          <a:lstStyle/>
          <a:p>
            <a:r>
              <a:rPr lang="en-US" altLang="zh-CN" sz="1400" dirty="0">
                <a:solidFill>
                  <a:srgbClr val="222222"/>
                </a:solidFill>
                <a:latin typeface="Arial" panose="020B0604020202020204" pitchFamily="34" charset="0"/>
              </a:rPr>
              <a:t>[10] Wu, Cheng, et al. "Non–line-of-sight imaging over 1.43 km." </a:t>
            </a:r>
            <a:r>
              <a:rPr lang="en-US" altLang="zh-CN" sz="1400" i="1" dirty="0">
                <a:solidFill>
                  <a:srgbClr val="222222"/>
                </a:solidFill>
                <a:latin typeface="Arial" panose="020B0604020202020204" pitchFamily="34" charset="0"/>
              </a:rPr>
              <a:t>Proceedings of the National Academy of Sciences</a:t>
            </a:r>
            <a:r>
              <a:rPr lang="en-US" altLang="zh-CN" sz="1400" dirty="0">
                <a:solidFill>
                  <a:srgbClr val="222222"/>
                </a:solidFill>
                <a:latin typeface="Arial" panose="020B0604020202020204" pitchFamily="34" charset="0"/>
              </a:rPr>
              <a:t> 118.10 (2021): e2024468118.</a:t>
            </a:r>
            <a:endParaRPr lang="zh-CN" altLang="en-US" sz="1400" dirty="0"/>
          </a:p>
        </p:txBody>
      </p:sp>
    </p:spTree>
    <p:extLst>
      <p:ext uri="{BB962C8B-B14F-4D97-AF65-F5344CB8AC3E}">
        <p14:creationId xmlns:p14="http://schemas.microsoft.com/office/powerpoint/2010/main" val="16427394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What else can NLOS do</a:t>
            </a:r>
            <a:r>
              <a:rPr lang="zh-CN" altLang="en-US" dirty="0">
                <a:latin typeface="Arial" panose="020B0604020202020204" pitchFamily="34" charset="0"/>
                <a:cs typeface="Arial" panose="020B0604020202020204" pitchFamily="34" charset="0"/>
              </a:rPr>
              <a:t>？</a:t>
            </a:r>
          </a:p>
        </p:txBody>
      </p:sp>
      <p:sp>
        <p:nvSpPr>
          <p:cNvPr id="6" name="矩形 5">
            <a:extLst>
              <a:ext uri="{FF2B5EF4-FFF2-40B4-BE49-F238E27FC236}">
                <a16:creationId xmlns:a16="http://schemas.microsoft.com/office/drawing/2014/main" id="{343E9BEE-F467-4C0D-BD59-45A802802159}"/>
              </a:ext>
            </a:extLst>
          </p:cNvPr>
          <p:cNvSpPr/>
          <p:nvPr/>
        </p:nvSpPr>
        <p:spPr>
          <a:xfrm>
            <a:off x="2600124" y="5592386"/>
            <a:ext cx="6991749" cy="523220"/>
          </a:xfrm>
          <a:prstGeom prst="rect">
            <a:avLst/>
          </a:prstGeom>
        </p:spPr>
        <p:txBody>
          <a:bodyPr wrap="square">
            <a:spAutoFit/>
          </a:bodyPr>
          <a:lstStyle/>
          <a:p>
            <a:r>
              <a:rPr lang="en-US" altLang="zh-CN" sz="1400" dirty="0">
                <a:solidFill>
                  <a:srgbClr val="222222"/>
                </a:solidFill>
                <a:latin typeface="Arial" panose="020B0604020202020204" pitchFamily="34" charset="0"/>
              </a:rPr>
              <a:t>[10] Wu, Cheng, et al. "Non–line-of-sight imaging over 1.43 km." </a:t>
            </a:r>
            <a:r>
              <a:rPr lang="en-US" altLang="zh-CN" sz="1400" i="1" dirty="0">
                <a:solidFill>
                  <a:srgbClr val="222222"/>
                </a:solidFill>
                <a:latin typeface="Arial" panose="020B0604020202020204" pitchFamily="34" charset="0"/>
              </a:rPr>
              <a:t>Proceedings of the National Academy of Sciences</a:t>
            </a:r>
            <a:r>
              <a:rPr lang="en-US" altLang="zh-CN" sz="1400" dirty="0">
                <a:solidFill>
                  <a:srgbClr val="222222"/>
                </a:solidFill>
                <a:latin typeface="Arial" panose="020B0604020202020204" pitchFamily="34" charset="0"/>
              </a:rPr>
              <a:t> 118.10 (2021): e2024468118.</a:t>
            </a:r>
            <a:endParaRPr lang="zh-CN" altLang="en-US" sz="1400" dirty="0"/>
          </a:p>
        </p:txBody>
      </p:sp>
      <p:pic>
        <p:nvPicPr>
          <p:cNvPr id="3" name="图片 2">
            <a:extLst>
              <a:ext uri="{FF2B5EF4-FFF2-40B4-BE49-F238E27FC236}">
                <a16:creationId xmlns:a16="http://schemas.microsoft.com/office/drawing/2014/main" id="{39F5C52C-ACF7-48AE-9B08-893B592CCC0C}"/>
              </a:ext>
            </a:extLst>
          </p:cNvPr>
          <p:cNvPicPr>
            <a:picLocks noChangeAspect="1"/>
          </p:cNvPicPr>
          <p:nvPr/>
        </p:nvPicPr>
        <p:blipFill>
          <a:blip r:embed="rId3"/>
          <a:stretch>
            <a:fillRect/>
          </a:stretch>
        </p:blipFill>
        <p:spPr>
          <a:xfrm>
            <a:off x="1730590" y="1326162"/>
            <a:ext cx="8730820" cy="4004963"/>
          </a:xfrm>
          <a:prstGeom prst="rect">
            <a:avLst/>
          </a:prstGeom>
        </p:spPr>
      </p:pic>
    </p:spTree>
    <p:extLst>
      <p:ext uri="{BB962C8B-B14F-4D97-AF65-F5344CB8AC3E}">
        <p14:creationId xmlns:p14="http://schemas.microsoft.com/office/powerpoint/2010/main" val="37755743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What else can NLOS do</a:t>
            </a:r>
            <a:r>
              <a:rPr lang="zh-CN" altLang="en-US" dirty="0">
                <a:latin typeface="Arial" panose="020B0604020202020204" pitchFamily="34" charset="0"/>
                <a:cs typeface="Arial" panose="020B0604020202020204" pitchFamily="34" charset="0"/>
              </a:rPr>
              <a:t>？</a:t>
            </a:r>
          </a:p>
        </p:txBody>
      </p:sp>
      <p:sp>
        <p:nvSpPr>
          <p:cNvPr id="6" name="矩形 5">
            <a:extLst>
              <a:ext uri="{FF2B5EF4-FFF2-40B4-BE49-F238E27FC236}">
                <a16:creationId xmlns:a16="http://schemas.microsoft.com/office/drawing/2014/main" id="{343E9BEE-F467-4C0D-BD59-45A802802159}"/>
              </a:ext>
            </a:extLst>
          </p:cNvPr>
          <p:cNvSpPr/>
          <p:nvPr/>
        </p:nvSpPr>
        <p:spPr>
          <a:xfrm>
            <a:off x="2600124" y="5592386"/>
            <a:ext cx="6991749" cy="523220"/>
          </a:xfrm>
          <a:prstGeom prst="rect">
            <a:avLst/>
          </a:prstGeom>
        </p:spPr>
        <p:txBody>
          <a:bodyPr wrap="square">
            <a:spAutoFit/>
          </a:bodyPr>
          <a:lstStyle/>
          <a:p>
            <a:r>
              <a:rPr lang="en-US" altLang="zh-CN" sz="1400" dirty="0">
                <a:solidFill>
                  <a:srgbClr val="222222"/>
                </a:solidFill>
                <a:latin typeface="Arial" panose="020B0604020202020204" pitchFamily="34" charset="0"/>
              </a:rPr>
              <a:t>[11] Liu, et al. "</a:t>
            </a:r>
            <a:r>
              <a:rPr lang="en-US" altLang="zh-CN" sz="1400" dirty="0" err="1">
                <a:solidFill>
                  <a:srgbClr val="222222"/>
                </a:solidFill>
                <a:latin typeface="Arial" panose="020B0604020202020204" pitchFamily="34" charset="0"/>
              </a:rPr>
              <a:t>HiddenPose</a:t>
            </a:r>
            <a:r>
              <a:rPr lang="en-US" altLang="zh-CN" sz="1400" dirty="0">
                <a:solidFill>
                  <a:srgbClr val="222222"/>
                </a:solidFill>
                <a:latin typeface="Arial" panose="020B0604020202020204" pitchFamily="34" charset="0"/>
              </a:rPr>
              <a:t>: Non-Line-of-Sight 3D Human Pose</a:t>
            </a:r>
          </a:p>
          <a:p>
            <a:r>
              <a:rPr lang="en-US" altLang="zh-CN" sz="1400" dirty="0">
                <a:solidFill>
                  <a:srgbClr val="222222"/>
                </a:solidFill>
                <a:latin typeface="Arial" panose="020B0604020202020204" pitchFamily="34" charset="0"/>
              </a:rPr>
              <a:t>Estimation." </a:t>
            </a:r>
            <a:endParaRPr lang="zh-CN" altLang="en-US" sz="1400" dirty="0"/>
          </a:p>
        </p:txBody>
      </p:sp>
      <p:pic>
        <p:nvPicPr>
          <p:cNvPr id="4" name="图片 3">
            <a:extLst>
              <a:ext uri="{FF2B5EF4-FFF2-40B4-BE49-F238E27FC236}">
                <a16:creationId xmlns:a16="http://schemas.microsoft.com/office/drawing/2014/main" id="{7AD8B6DD-6998-457A-9B76-6EBEDB5CA309}"/>
              </a:ext>
            </a:extLst>
          </p:cNvPr>
          <p:cNvPicPr>
            <a:picLocks noChangeAspect="1"/>
          </p:cNvPicPr>
          <p:nvPr/>
        </p:nvPicPr>
        <p:blipFill>
          <a:blip r:embed="rId3"/>
          <a:stretch>
            <a:fillRect/>
          </a:stretch>
        </p:blipFill>
        <p:spPr>
          <a:xfrm>
            <a:off x="1945836" y="1425231"/>
            <a:ext cx="7798404" cy="3862761"/>
          </a:xfrm>
          <a:prstGeom prst="rect">
            <a:avLst/>
          </a:prstGeom>
        </p:spPr>
      </p:pic>
    </p:spTree>
    <p:extLst>
      <p:ext uri="{BB962C8B-B14F-4D97-AF65-F5344CB8AC3E}">
        <p14:creationId xmlns:p14="http://schemas.microsoft.com/office/powerpoint/2010/main" val="9178890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What else can NLOS do</a:t>
            </a:r>
            <a:r>
              <a:rPr lang="zh-CN" altLang="en-US" dirty="0">
                <a:latin typeface="Arial" panose="020B0604020202020204" pitchFamily="34" charset="0"/>
                <a:cs typeface="Arial" panose="020B0604020202020204" pitchFamily="34" charset="0"/>
              </a:rPr>
              <a:t>？</a:t>
            </a:r>
          </a:p>
        </p:txBody>
      </p:sp>
      <p:sp>
        <p:nvSpPr>
          <p:cNvPr id="6" name="矩形 5">
            <a:extLst>
              <a:ext uri="{FF2B5EF4-FFF2-40B4-BE49-F238E27FC236}">
                <a16:creationId xmlns:a16="http://schemas.microsoft.com/office/drawing/2014/main" id="{343E9BEE-F467-4C0D-BD59-45A802802159}"/>
              </a:ext>
            </a:extLst>
          </p:cNvPr>
          <p:cNvSpPr/>
          <p:nvPr/>
        </p:nvSpPr>
        <p:spPr>
          <a:xfrm>
            <a:off x="1448146" y="5592385"/>
            <a:ext cx="9295703" cy="738664"/>
          </a:xfrm>
          <a:prstGeom prst="rect">
            <a:avLst/>
          </a:prstGeom>
        </p:spPr>
        <p:txBody>
          <a:bodyPr wrap="square">
            <a:spAutoFit/>
          </a:bodyPr>
          <a:lstStyle/>
          <a:p>
            <a:r>
              <a:rPr lang="en-US" altLang="zh-CN" sz="1400" dirty="0">
                <a:solidFill>
                  <a:srgbClr val="222222"/>
                </a:solidFill>
                <a:latin typeface="Arial" panose="020B0604020202020204" pitchFamily="34" charset="0"/>
              </a:rPr>
              <a:t>[12] Metzler, Christopher A., David B. Lindell, and Gordon </a:t>
            </a:r>
            <a:r>
              <a:rPr lang="en-US" altLang="zh-CN" sz="1400" dirty="0" err="1">
                <a:solidFill>
                  <a:srgbClr val="222222"/>
                </a:solidFill>
                <a:latin typeface="Arial" panose="020B0604020202020204" pitchFamily="34" charset="0"/>
              </a:rPr>
              <a:t>Wetzstein</a:t>
            </a:r>
            <a:r>
              <a:rPr lang="en-US" altLang="zh-CN" sz="1400" dirty="0">
                <a:solidFill>
                  <a:srgbClr val="222222"/>
                </a:solidFill>
                <a:latin typeface="Arial" panose="020B0604020202020204" pitchFamily="34" charset="0"/>
              </a:rPr>
              <a:t>. "Keyhole imaging: non-line-of-sight imaging and tracking of moving objects along a single optical path." IEEE Transactions on Computational Imaging 7 (2020): 1-12. </a:t>
            </a:r>
            <a:endParaRPr lang="zh-CN" altLang="en-US" sz="1400" dirty="0"/>
          </a:p>
        </p:txBody>
      </p:sp>
      <p:pic>
        <p:nvPicPr>
          <p:cNvPr id="3" name="图片 2">
            <a:extLst>
              <a:ext uri="{FF2B5EF4-FFF2-40B4-BE49-F238E27FC236}">
                <a16:creationId xmlns:a16="http://schemas.microsoft.com/office/drawing/2014/main" id="{ECE0BE9F-0AB3-4AB1-9699-5E51726557BD}"/>
              </a:ext>
            </a:extLst>
          </p:cNvPr>
          <p:cNvPicPr>
            <a:picLocks noChangeAspect="1"/>
          </p:cNvPicPr>
          <p:nvPr/>
        </p:nvPicPr>
        <p:blipFill>
          <a:blip r:embed="rId3"/>
          <a:stretch>
            <a:fillRect/>
          </a:stretch>
        </p:blipFill>
        <p:spPr>
          <a:xfrm>
            <a:off x="2600124" y="1148443"/>
            <a:ext cx="6991749" cy="4017647"/>
          </a:xfrm>
          <a:prstGeom prst="rect">
            <a:avLst/>
          </a:prstGeom>
        </p:spPr>
      </p:pic>
    </p:spTree>
    <p:extLst>
      <p:ext uri="{BB962C8B-B14F-4D97-AF65-F5344CB8AC3E}">
        <p14:creationId xmlns:p14="http://schemas.microsoft.com/office/powerpoint/2010/main" val="4183864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What else can NLOS do</a:t>
            </a:r>
            <a:r>
              <a:rPr lang="zh-CN" altLang="en-US" dirty="0">
                <a:latin typeface="Arial" panose="020B0604020202020204" pitchFamily="34" charset="0"/>
                <a:cs typeface="Arial" panose="020B0604020202020204" pitchFamily="34" charset="0"/>
              </a:rPr>
              <a:t>？</a:t>
            </a:r>
          </a:p>
        </p:txBody>
      </p:sp>
      <p:sp>
        <p:nvSpPr>
          <p:cNvPr id="6" name="矩形 5">
            <a:extLst>
              <a:ext uri="{FF2B5EF4-FFF2-40B4-BE49-F238E27FC236}">
                <a16:creationId xmlns:a16="http://schemas.microsoft.com/office/drawing/2014/main" id="{343E9BEE-F467-4C0D-BD59-45A802802159}"/>
              </a:ext>
            </a:extLst>
          </p:cNvPr>
          <p:cNvSpPr/>
          <p:nvPr/>
        </p:nvSpPr>
        <p:spPr>
          <a:xfrm>
            <a:off x="2354082" y="5737906"/>
            <a:ext cx="7661185" cy="523220"/>
          </a:xfrm>
          <a:prstGeom prst="rect">
            <a:avLst/>
          </a:prstGeom>
        </p:spPr>
        <p:txBody>
          <a:bodyPr wrap="square">
            <a:spAutoFit/>
          </a:bodyPr>
          <a:lstStyle/>
          <a:p>
            <a:r>
              <a:rPr lang="en-US" altLang="zh-CN" sz="1400" dirty="0">
                <a:solidFill>
                  <a:srgbClr val="222222"/>
                </a:solidFill>
                <a:latin typeface="Arial" panose="020B0604020202020204" pitchFamily="34" charset="0"/>
              </a:rPr>
              <a:t>[13] Lindell, David B., and Gordon </a:t>
            </a:r>
            <a:r>
              <a:rPr lang="en-US" altLang="zh-CN" sz="1400" dirty="0" err="1">
                <a:solidFill>
                  <a:srgbClr val="222222"/>
                </a:solidFill>
                <a:latin typeface="Arial" panose="020B0604020202020204" pitchFamily="34" charset="0"/>
              </a:rPr>
              <a:t>Wetzstein</a:t>
            </a:r>
            <a:r>
              <a:rPr lang="en-US" altLang="zh-CN" sz="1400" dirty="0">
                <a:solidFill>
                  <a:srgbClr val="222222"/>
                </a:solidFill>
                <a:latin typeface="Arial" panose="020B0604020202020204" pitchFamily="34" charset="0"/>
              </a:rPr>
              <a:t>. "Three-dimensional imaging through scattering media based on confocal diffuse tomography." Nature communications 11.1 (2020): 1-8.</a:t>
            </a:r>
            <a:endParaRPr lang="zh-CN" altLang="en-US" sz="1400" dirty="0"/>
          </a:p>
        </p:txBody>
      </p:sp>
      <p:pic>
        <p:nvPicPr>
          <p:cNvPr id="3" name="图片 2">
            <a:extLst>
              <a:ext uri="{FF2B5EF4-FFF2-40B4-BE49-F238E27FC236}">
                <a16:creationId xmlns:a16="http://schemas.microsoft.com/office/drawing/2014/main" id="{A4F8589A-9D2D-4C81-895A-4BECE09067F8}"/>
              </a:ext>
            </a:extLst>
          </p:cNvPr>
          <p:cNvPicPr>
            <a:picLocks noChangeAspect="1"/>
          </p:cNvPicPr>
          <p:nvPr/>
        </p:nvPicPr>
        <p:blipFill>
          <a:blip r:embed="rId3"/>
          <a:stretch>
            <a:fillRect/>
          </a:stretch>
        </p:blipFill>
        <p:spPr>
          <a:xfrm>
            <a:off x="2759524" y="1120094"/>
            <a:ext cx="6500423" cy="4359018"/>
          </a:xfrm>
          <a:prstGeom prst="rect">
            <a:avLst/>
          </a:prstGeom>
        </p:spPr>
      </p:pic>
    </p:spTree>
    <p:extLst>
      <p:ext uri="{BB962C8B-B14F-4D97-AF65-F5344CB8AC3E}">
        <p14:creationId xmlns:p14="http://schemas.microsoft.com/office/powerpoint/2010/main" val="31673892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What else can NLOS do</a:t>
            </a:r>
            <a:r>
              <a:rPr lang="zh-CN" altLang="en-US" dirty="0">
                <a:latin typeface="Arial" panose="020B0604020202020204" pitchFamily="34" charset="0"/>
                <a:cs typeface="Arial" panose="020B0604020202020204" pitchFamily="34" charset="0"/>
              </a:rPr>
              <a:t>？</a:t>
            </a:r>
          </a:p>
        </p:txBody>
      </p:sp>
      <p:sp>
        <p:nvSpPr>
          <p:cNvPr id="6" name="矩形 5">
            <a:extLst>
              <a:ext uri="{FF2B5EF4-FFF2-40B4-BE49-F238E27FC236}">
                <a16:creationId xmlns:a16="http://schemas.microsoft.com/office/drawing/2014/main" id="{343E9BEE-F467-4C0D-BD59-45A802802159}"/>
              </a:ext>
            </a:extLst>
          </p:cNvPr>
          <p:cNvSpPr/>
          <p:nvPr/>
        </p:nvSpPr>
        <p:spPr>
          <a:xfrm>
            <a:off x="2354082" y="5737906"/>
            <a:ext cx="7661185" cy="523220"/>
          </a:xfrm>
          <a:prstGeom prst="rect">
            <a:avLst/>
          </a:prstGeom>
        </p:spPr>
        <p:txBody>
          <a:bodyPr wrap="square">
            <a:spAutoFit/>
          </a:bodyPr>
          <a:lstStyle/>
          <a:p>
            <a:r>
              <a:rPr lang="en-US" altLang="zh-CN" sz="1400" dirty="0">
                <a:solidFill>
                  <a:srgbClr val="222222"/>
                </a:solidFill>
                <a:latin typeface="Arial" panose="020B0604020202020204" pitchFamily="34" charset="0"/>
              </a:rPr>
              <a:t>[14] Cao, </a:t>
            </a:r>
            <a:r>
              <a:rPr lang="en-US" altLang="zh-CN" sz="1400" dirty="0" err="1">
                <a:solidFill>
                  <a:srgbClr val="222222"/>
                </a:solidFill>
                <a:latin typeface="Arial" panose="020B0604020202020204" pitchFamily="34" charset="0"/>
              </a:rPr>
              <a:t>Ruizhi</a:t>
            </a:r>
            <a:r>
              <a:rPr lang="en-US" altLang="zh-CN" sz="1400" dirty="0">
                <a:solidFill>
                  <a:srgbClr val="222222"/>
                </a:solidFill>
                <a:latin typeface="Arial" panose="020B0604020202020204" pitchFamily="34" charset="0"/>
              </a:rPr>
              <a:t>, et al. "High-resolution non-line-of-sight imaging employing active focusing." Nature Photonics (2022): 1-7.</a:t>
            </a:r>
            <a:endParaRPr lang="zh-CN" altLang="en-US" sz="1400" dirty="0"/>
          </a:p>
        </p:txBody>
      </p:sp>
      <p:pic>
        <p:nvPicPr>
          <p:cNvPr id="4" name="图片 3">
            <a:extLst>
              <a:ext uri="{FF2B5EF4-FFF2-40B4-BE49-F238E27FC236}">
                <a16:creationId xmlns:a16="http://schemas.microsoft.com/office/drawing/2014/main" id="{EA850556-8EAE-442C-A3BF-6F95F9B56F16}"/>
              </a:ext>
            </a:extLst>
          </p:cNvPr>
          <p:cNvPicPr>
            <a:picLocks noChangeAspect="1"/>
          </p:cNvPicPr>
          <p:nvPr/>
        </p:nvPicPr>
        <p:blipFill>
          <a:blip r:embed="rId3"/>
          <a:stretch>
            <a:fillRect/>
          </a:stretch>
        </p:blipFill>
        <p:spPr>
          <a:xfrm>
            <a:off x="545695" y="1281000"/>
            <a:ext cx="11100609" cy="4058750"/>
          </a:xfrm>
          <a:prstGeom prst="rect">
            <a:avLst/>
          </a:prstGeom>
        </p:spPr>
      </p:pic>
    </p:spTree>
    <p:extLst>
      <p:ext uri="{BB962C8B-B14F-4D97-AF65-F5344CB8AC3E}">
        <p14:creationId xmlns:p14="http://schemas.microsoft.com/office/powerpoint/2010/main" val="8829657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90860-062B-4DBC-B1E8-6D467C0F6DCA}"/>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Future directions</a:t>
            </a:r>
            <a:endParaRPr lang="zh-CN" altLang="en-US"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E5ACC5C1-9958-633D-26ED-6BA247FC8CA4}"/>
              </a:ext>
            </a:extLst>
          </p:cNvPr>
          <p:cNvSpPr txBox="1"/>
          <p:nvPr/>
        </p:nvSpPr>
        <p:spPr>
          <a:xfrm>
            <a:off x="2712454" y="2130086"/>
            <a:ext cx="9737876" cy="2597827"/>
          </a:xfrm>
          <a:prstGeom prst="rect">
            <a:avLst/>
          </a:prstGeom>
          <a:noFill/>
        </p:spPr>
        <p:txBody>
          <a:bodyPr wrap="square">
            <a:spAutoFit/>
          </a:bodyPr>
          <a:lstStyle/>
          <a:p>
            <a:pPr marL="514350" indent="-514350">
              <a:lnSpc>
                <a:spcPct val="150000"/>
              </a:lnSpc>
              <a:buAutoNum type="arabicParenR"/>
            </a:pPr>
            <a:r>
              <a:rPr lang="en-US" altLang="zh-CN" sz="2800" b="1" dirty="0">
                <a:latin typeface="Arial" panose="020B0604020202020204" pitchFamily="34" charset="0"/>
                <a:cs typeface="Arial" panose="020B0604020202020204" pitchFamily="34" charset="0"/>
              </a:rPr>
              <a:t>Faster and more robust algorithm</a:t>
            </a:r>
          </a:p>
          <a:p>
            <a:pPr marL="514350" indent="-514350">
              <a:lnSpc>
                <a:spcPct val="150000"/>
              </a:lnSpc>
              <a:buAutoNum type="arabicParenR"/>
            </a:pPr>
            <a:r>
              <a:rPr lang="en-US" altLang="zh-CN" sz="2800" b="1" dirty="0">
                <a:latin typeface="Arial" panose="020B0604020202020204" pitchFamily="34" charset="0"/>
                <a:cs typeface="Arial" panose="020B0604020202020204" pitchFamily="34" charset="0"/>
              </a:rPr>
              <a:t>System with higher resolution</a:t>
            </a:r>
          </a:p>
          <a:p>
            <a:pPr marL="514350" indent="-514350">
              <a:lnSpc>
                <a:spcPct val="150000"/>
              </a:lnSpc>
              <a:buAutoNum type="arabicParenR"/>
            </a:pPr>
            <a:r>
              <a:rPr lang="en-US" altLang="zh-CN" sz="2800" b="1" dirty="0">
                <a:latin typeface="Arial" panose="020B0604020202020204" pitchFamily="34" charset="0"/>
                <a:cs typeface="Arial" panose="020B0604020202020204" pitchFamily="34" charset="0"/>
              </a:rPr>
              <a:t>More applications</a:t>
            </a:r>
          </a:p>
          <a:p>
            <a:pPr>
              <a:lnSpc>
                <a:spcPct val="150000"/>
              </a:lnSpc>
            </a:pPr>
            <a:endParaRPr lang="en-US" altLang="zh-CN"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25137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8|4.9|6.4|9.6|21.3"/>
</p:tagLst>
</file>

<file path=ppt/tags/tag2.xml><?xml version="1.0" encoding="utf-8"?>
<p:tagLst xmlns:a="http://schemas.openxmlformats.org/drawingml/2006/main" xmlns:r="http://schemas.openxmlformats.org/officeDocument/2006/relationships" xmlns:p="http://schemas.openxmlformats.org/presentationml/2006/main">
  <p:tag name="TIMING" val="|6.1"/>
</p:tagLst>
</file>

<file path=ppt/tags/tag3.xml><?xml version="1.0" encoding="utf-8"?>
<p:tagLst xmlns:a="http://schemas.openxmlformats.org/drawingml/2006/main" xmlns:r="http://schemas.openxmlformats.org/officeDocument/2006/relationships" xmlns:p="http://schemas.openxmlformats.org/presentationml/2006/main">
  <p:tag name="TIMING" val="|8.3"/>
</p:tagLst>
</file>

<file path=ppt/tags/tag4.xml><?xml version="1.0" encoding="utf-8"?>
<p:tagLst xmlns:a="http://schemas.openxmlformats.org/drawingml/2006/main" xmlns:r="http://schemas.openxmlformats.org/officeDocument/2006/relationships" xmlns:p="http://schemas.openxmlformats.org/presentationml/2006/main">
  <p:tag name="TIMING" val="|32.1|4.5|26|4.3|10.8"/>
</p:tagLst>
</file>

<file path=ppt/tags/tag5.xml><?xml version="1.0" encoding="utf-8"?>
<p:tagLst xmlns:a="http://schemas.openxmlformats.org/drawingml/2006/main" xmlns:r="http://schemas.openxmlformats.org/officeDocument/2006/relationships" xmlns:p="http://schemas.openxmlformats.org/presentationml/2006/main">
  <p:tag name="TIMING" val="|18.1|4"/>
</p:tagLst>
</file>

<file path=ppt/tags/tag6.xml><?xml version="1.0" encoding="utf-8"?>
<p:tagLst xmlns:a="http://schemas.openxmlformats.org/drawingml/2006/main" xmlns:r="http://schemas.openxmlformats.org/officeDocument/2006/relationships" xmlns:p="http://schemas.openxmlformats.org/presentationml/2006/main">
  <p:tag name="TIMING" val="|14.4"/>
</p:tagLst>
</file>

<file path=ppt/theme/theme1.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Microsoft YaHei"/>
        <a:ea typeface=""/>
        <a:cs typeface=""/>
      </a:majorFont>
      <a:minorFont>
        <a:latin typeface="Microsoft JhengHei"/>
        <a:ea typeface=""/>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16010</TotalTime>
  <Words>3828</Words>
  <Application>Microsoft Office PowerPoint</Application>
  <PresentationFormat>宽屏</PresentationFormat>
  <Paragraphs>501</Paragraphs>
  <Slides>98</Slides>
  <Notes>98</Notes>
  <HiddenSlides>8</HiddenSlides>
  <MMClips>3</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98</vt:i4>
      </vt:variant>
    </vt:vector>
  </HeadingPairs>
  <TitlesOfParts>
    <vt:vector size="110" baseType="lpstr">
      <vt:lpstr>Calibri (正文)</vt:lpstr>
      <vt:lpstr>Microsoft JhengHei</vt:lpstr>
      <vt:lpstr>等线</vt:lpstr>
      <vt:lpstr>宋体</vt:lpstr>
      <vt:lpstr>微软雅黑</vt:lpstr>
      <vt:lpstr>Arial</vt:lpstr>
      <vt:lpstr>Calibri</vt:lpstr>
      <vt:lpstr>Cambria Math</vt:lpstr>
      <vt:lpstr>Times New Roman</vt:lpstr>
      <vt:lpstr>Wingdings</vt:lpstr>
      <vt:lpstr>1_Office 主题​​</vt:lpstr>
      <vt:lpstr>2_Office 主题​​</vt:lpstr>
      <vt:lpstr>PowerPoint 演示文稿</vt:lpstr>
      <vt:lpstr>What CVers are used to</vt:lpstr>
      <vt:lpstr>What CVers are used to</vt:lpstr>
      <vt:lpstr>Where all things get started</vt:lpstr>
      <vt:lpstr>Streak camera</vt:lpstr>
      <vt:lpstr>Streak camera</vt:lpstr>
      <vt:lpstr>Femto-photography</vt:lpstr>
      <vt:lpstr>Femto-photography System</vt:lpstr>
      <vt:lpstr>Femto-photography System</vt:lpstr>
      <vt:lpstr>What can we see</vt:lpstr>
      <vt:lpstr>What can we see</vt:lpstr>
      <vt:lpstr>What’s abnormal</vt:lpstr>
      <vt:lpstr>What’s abnormal</vt:lpstr>
      <vt:lpstr>Time Unwarping</vt:lpstr>
      <vt:lpstr>Time-Unwarped Image</vt:lpstr>
      <vt:lpstr>More results</vt:lpstr>
      <vt:lpstr>Streak camera</vt:lpstr>
      <vt:lpstr>Here comes NLOS</vt:lpstr>
      <vt:lpstr>The first NLOS</vt:lpstr>
      <vt:lpstr>Why NLOS difficult</vt:lpstr>
      <vt:lpstr>FBP for NLOS</vt:lpstr>
      <vt:lpstr>FBP for NLOS</vt:lpstr>
      <vt:lpstr>FBP for NLOS</vt:lpstr>
      <vt:lpstr>FBP for NLOS</vt:lpstr>
      <vt:lpstr>The first con-focal NLOS</vt:lpstr>
      <vt:lpstr>Here comes NLOS</vt:lpstr>
      <vt:lpstr>Single-photon avalanche diode</vt:lpstr>
      <vt:lpstr>Single-photon avalanche diode</vt:lpstr>
      <vt:lpstr>Confocal NLOS</vt:lpstr>
      <vt:lpstr>Confocal NLOS</vt:lpstr>
      <vt:lpstr>Light Cone Transform</vt:lpstr>
      <vt:lpstr>Light Cone Transform</vt:lpstr>
      <vt:lpstr>Why con-focal</vt:lpstr>
      <vt:lpstr>Light Cone Transform</vt:lpstr>
      <vt:lpstr>Light Cone Transform</vt:lpstr>
      <vt:lpstr>Light Cone Transform</vt:lpstr>
      <vt:lpstr>Light Cone Transform</vt:lpstr>
      <vt:lpstr>Result</vt:lpstr>
      <vt:lpstr>Result</vt:lpstr>
      <vt:lpstr>Result</vt:lpstr>
      <vt:lpstr>D-LCT</vt:lpstr>
      <vt:lpstr>D-LCT</vt:lpstr>
      <vt:lpstr>Result</vt:lpstr>
      <vt:lpstr>Result</vt:lpstr>
      <vt:lpstr>Result</vt:lpstr>
      <vt:lpstr>F-K</vt:lpstr>
      <vt:lpstr>F-K</vt:lpstr>
      <vt:lpstr>F-K</vt:lpstr>
      <vt:lpstr>F-K</vt:lpstr>
      <vt:lpstr>specular</vt:lpstr>
      <vt:lpstr>specular</vt:lpstr>
      <vt:lpstr>Result</vt:lpstr>
      <vt:lpstr>Phasor field</vt:lpstr>
      <vt:lpstr>Phasor field</vt:lpstr>
      <vt:lpstr>Phasor field</vt:lpstr>
      <vt:lpstr>Phasor field</vt:lpstr>
      <vt:lpstr>Fermat</vt:lpstr>
      <vt:lpstr>Space carving</vt:lpstr>
      <vt:lpstr>Space carving in NLOS</vt:lpstr>
      <vt:lpstr>Fermat path in NLOS</vt:lpstr>
      <vt:lpstr>Fermat path in NLOS</vt:lpstr>
      <vt:lpstr>Fermat path in NLOS</vt:lpstr>
      <vt:lpstr>Neural reconstruction</vt:lpstr>
      <vt:lpstr>Neural reconstruction</vt:lpstr>
      <vt:lpstr>Neural reconstruction</vt:lpstr>
      <vt:lpstr>Neural reconstruction</vt:lpstr>
      <vt:lpstr>Neural reconstruction</vt:lpstr>
      <vt:lpstr>NeTF</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NeTF results</vt:lpstr>
      <vt:lpstr>NeTF results</vt:lpstr>
      <vt:lpstr>PowerPoint 演示文稿</vt:lpstr>
      <vt:lpstr>PowerPoint 演示文稿</vt:lpstr>
      <vt:lpstr>NeTF results</vt:lpstr>
      <vt:lpstr>PowerPoint 演示文稿</vt:lpstr>
      <vt:lpstr>What else can NLOS do？</vt:lpstr>
      <vt:lpstr>What else can NLOS do？</vt:lpstr>
      <vt:lpstr>What else can NLOS do？</vt:lpstr>
      <vt:lpstr>What else can NLOS do？</vt:lpstr>
      <vt:lpstr>What else can NLOS do？</vt:lpstr>
      <vt:lpstr>What else can NLOS do？</vt:lpstr>
      <vt:lpstr>What else can NLOS do？</vt:lpstr>
      <vt:lpstr>What else can NLOS do？</vt:lpstr>
      <vt:lpstr>Future directions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2018新增纵向科研项目27项</dc:title>
  <dc:creator>antpeter</dc:creator>
  <cp:lastModifiedBy>Shensy</cp:lastModifiedBy>
  <cp:revision>651</cp:revision>
  <dcterms:created xsi:type="dcterms:W3CDTF">2018-08-22T07:36:00Z</dcterms:created>
  <dcterms:modified xsi:type="dcterms:W3CDTF">2022-11-09T09:19:20Z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2052-11.1.0.7764</vt:lpwstr>
  </property>
</Properties>
</file>